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413" r:id="rId2"/>
    <p:sldId id="412" r:id="rId3"/>
    <p:sldId id="414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du-w" initials="s" lastIdx="1" clrIdx="0">
    <p:extLst>
      <p:ext uri="{19B8F6BF-5375-455C-9EA6-DF929625EA0E}">
        <p15:presenceInfo xmlns="" xmlns:p15="http://schemas.microsoft.com/office/powerpoint/2012/main" userId="sdu-w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3CCFF"/>
    <a:srgbClr val="063A7E"/>
    <a:srgbClr val="0B64C2"/>
    <a:srgbClr val="074EB0"/>
    <a:srgbClr val="01EE91"/>
    <a:srgbClr val="4194AD"/>
    <a:srgbClr val="F79646"/>
    <a:srgbClr val="DE8885"/>
    <a:srgbClr val="D2A9A5"/>
    <a:srgbClr val="70B4C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424" autoAdjust="0"/>
  </p:normalViewPr>
  <p:slideViewPr>
    <p:cSldViewPr snapToGrid="0">
      <p:cViewPr>
        <p:scale>
          <a:sx n="100" d="100"/>
          <a:sy n="100" d="100"/>
        </p:scale>
        <p:origin x="-936" y="-3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yinzhaoli\Desktop\&#20140;&#27941;&#20864;&#22823;&#25968;&#25454;&#20135;&#19994;&#22320;&#22270;\1209%20&#20140;&#27941;&#20864;&#22823;&#25968;&#25454;&#20225;&#19994;&#25968;&#25454;&#32479;&#3574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chart>
    <c:autoTitleDeleted val="1"/>
    <c:plotArea>
      <c:layout/>
      <c:pieChart>
        <c:varyColors val="1"/>
        <c:ser>
          <c:idx val="0"/>
          <c:order val="0"/>
          <c:tx>
            <c:strRef>
              <c:f>Sheet1!$C$23</c:f>
              <c:strCache>
                <c:ptCount val="1"/>
                <c:pt idx="0">
                  <c:v>企业数量</c:v>
                </c:pt>
              </c:strCache>
            </c:strRef>
          </c:tx>
          <c:dPt>
            <c:idx val="0"/>
            <c:spPr>
              <a:solidFill>
                <a:srgbClr val="FF0000">
                  <a:alpha val="69000"/>
                </a:srgbClr>
              </a:solidFill>
              <a:ln w="19050">
                <a:noFill/>
              </a:ln>
              <a:effectLst/>
            </c:spPr>
          </c:dPt>
          <c:dPt>
            <c:idx val="1"/>
            <c:spPr>
              <a:solidFill>
                <a:srgbClr val="FFFF00">
                  <a:alpha val="61000"/>
                </a:srgbClr>
              </a:solidFill>
              <a:ln w="19050">
                <a:noFill/>
              </a:ln>
              <a:effectLst/>
            </c:spPr>
          </c:dPt>
          <c:dPt>
            <c:idx val="2"/>
            <c:spPr>
              <a:solidFill>
                <a:srgbClr val="00B0F0">
                  <a:alpha val="61000"/>
                </a:srgbClr>
              </a:solidFill>
              <a:ln w="19050">
                <a:noFill/>
              </a:ln>
              <a:effectLst/>
            </c:spPr>
          </c:dPt>
          <c:cat>
            <c:strRef>
              <c:f>Sheet1!$B$24:$B$26</c:f>
              <c:strCache>
                <c:ptCount val="3"/>
                <c:pt idx="0">
                  <c:v>数据存储</c:v>
                </c:pt>
                <c:pt idx="1">
                  <c:v>数据处理</c:v>
                </c:pt>
                <c:pt idx="2">
                  <c:v>大数据+</c:v>
                </c:pt>
              </c:strCache>
            </c:strRef>
          </c:cat>
          <c:val>
            <c:numRef>
              <c:f>Sheet1!$C$24:$C$26</c:f>
              <c:numCache>
                <c:formatCode>0</c:formatCode>
                <c:ptCount val="3"/>
                <c:pt idx="0">
                  <c:v>65</c:v>
                </c:pt>
                <c:pt idx="1">
                  <c:v>130</c:v>
                </c:pt>
                <c:pt idx="2">
                  <c:v>232</c:v>
                </c:pt>
              </c:numCache>
            </c:numRef>
          </c:val>
        </c:ser>
        <c:firstSliceAng val="0"/>
      </c:pie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5BA17-DB2A-4CCA-8DC9-0B495DEBAD7C}" type="datetimeFigureOut">
              <a:rPr lang="zh-CN" altLang="en-US" smtClean="0"/>
              <a:pPr/>
              <a:t>2015/12/12 Saturday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4C36D0-BE3D-481B-946B-F6E6458AB0B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07309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23FDBA-0119-46F8-80D8-7F739FA30CF8}" type="slidenum">
              <a:rPr lang="zh-CN" altLang="en-US" smtClean="0">
                <a:solidFill>
                  <a:prstClr val="black"/>
                </a:solidFill>
              </a:rPr>
              <a:pPr/>
              <a:t>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1679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99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174804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000"/>
          <a:stretch/>
        </p:blipFill>
        <p:spPr>
          <a:xfrm>
            <a:off x="0" y="0"/>
            <a:ext cx="12192000" cy="6934200"/>
          </a:xfrm>
          <a:prstGeom prst="rect">
            <a:avLst/>
          </a:prstGeom>
        </p:spPr>
      </p:pic>
      <p:sp>
        <p:nvSpPr>
          <p:cNvPr id="7" name="文本框 6"/>
          <p:cNvSpPr txBox="1"/>
          <p:nvPr userDrawn="1"/>
        </p:nvSpPr>
        <p:spPr>
          <a:xfrm>
            <a:off x="632591" y="239750"/>
            <a:ext cx="4514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prstClr val="white">
                    <a:lumMod val="75000"/>
                  </a:prst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ADD YOUR TITLE HERE</a:t>
            </a:r>
            <a:endParaRPr lang="zh-CN" altLang="en-US" sz="2800" b="1" dirty="0">
              <a:solidFill>
                <a:prstClr val="white">
                  <a:lumMod val="75000"/>
                </a:prstClr>
              </a:solidFill>
              <a:latin typeface="Aparajita" panose="020B0604020202020204" pitchFamily="34" charset="0"/>
              <a:cs typeface="Aparajita" panose="020B0604020202020204" pitchFamily="34" charset="0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195739" y="363349"/>
            <a:ext cx="512292" cy="198971"/>
            <a:chOff x="4531519" y="1072090"/>
            <a:chExt cx="512292" cy="198971"/>
          </a:xfrm>
        </p:grpSpPr>
        <p:sp>
          <p:nvSpPr>
            <p:cNvPr id="9" name="任意多边形 8"/>
            <p:cNvSpPr/>
            <p:nvPr/>
          </p:nvSpPr>
          <p:spPr>
            <a:xfrm rot="5400000">
              <a:off x="4682950" y="934904"/>
              <a:ext cx="170479" cy="473342"/>
            </a:xfrm>
            <a:custGeom>
              <a:avLst/>
              <a:gdLst>
                <a:gd name="connsiteX0" fmla="*/ 0 w 170479"/>
                <a:gd name="connsiteY0" fmla="*/ 473342 h 473342"/>
                <a:gd name="connsiteX1" fmla="*/ 85240 w 170479"/>
                <a:gd name="connsiteY1" fmla="*/ 0 h 473342"/>
                <a:gd name="connsiteX2" fmla="*/ 170479 w 170479"/>
                <a:gd name="connsiteY2" fmla="*/ 473342 h 473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0479" h="473342">
                  <a:moveTo>
                    <a:pt x="0" y="473342"/>
                  </a:moveTo>
                  <a:lnTo>
                    <a:pt x="85240" y="0"/>
                  </a:lnTo>
                  <a:lnTo>
                    <a:pt x="170479" y="473342"/>
                  </a:lnTo>
                  <a:close/>
                </a:path>
              </a:pathLst>
            </a:custGeom>
            <a:solidFill>
              <a:srgbClr val="F2F2F2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400000">
              <a:off x="4728635" y="955885"/>
              <a:ext cx="198971" cy="431381"/>
            </a:xfrm>
            <a:prstGeom prst="triangle">
              <a:avLst/>
            </a:prstGeom>
            <a:solidFill>
              <a:srgbClr val="F2F2F2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2681267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BCEE9-EEA5-419C-9FD2-364844FF17B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2015/12/12 Saturday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7C173-C585-48B4-813F-0673803A49C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892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BCEE9-EEA5-419C-9FD2-364844FF17B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2015/12/12 Saturday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7C173-C585-48B4-813F-0673803A49C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1593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BCEE9-EEA5-419C-9FD2-364844FF17B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2015/12/12 Saturday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7C173-C585-48B4-813F-0673803A49C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187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BCEE9-EEA5-419C-9FD2-364844FF17B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2015/12/12 Saturday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7C173-C585-48B4-813F-0673803A49C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0514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BCEE9-EEA5-419C-9FD2-364844FF17B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2015/12/12 Saturday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7C173-C585-48B4-813F-0673803A49C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8123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BCEE9-EEA5-419C-9FD2-364844FF17B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2015/12/12 Saturday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7C173-C585-48B4-813F-0673803A49C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983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BCEE9-EEA5-419C-9FD2-364844FF17B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2015/12/12 Saturday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7C173-C585-48B4-813F-0673803A49C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6316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BCEE9-EEA5-419C-9FD2-364844FF17B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2015/12/12 Saturday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7C173-C585-48B4-813F-0673803A49C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1512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BCEE9-EEA5-419C-9FD2-364844FF17B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2015/12/12 Saturday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7C173-C585-48B4-813F-0673803A49C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3330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BCEE9-EEA5-419C-9FD2-364844FF17B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2015/12/12 Saturday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D7C173-C585-48B4-813F-0673803A49C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4954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中关村大数据企业布局图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14" y="19050"/>
            <a:ext cx="12183485" cy="6853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23731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9" name="组合 4"/>
          <p:cNvGrpSpPr>
            <a:grpSpLocks/>
          </p:cNvGrpSpPr>
          <p:nvPr/>
        </p:nvGrpSpPr>
        <p:grpSpPr bwMode="auto">
          <a:xfrm>
            <a:off x="5640490" y="104488"/>
            <a:ext cx="4752481" cy="6435350"/>
            <a:chOff x="5765115" y="2382327"/>
            <a:chExt cx="838092" cy="1176269"/>
          </a:xfrm>
        </p:grpSpPr>
        <p:sp>
          <p:nvSpPr>
            <p:cNvPr id="350" name="天津"/>
            <p:cNvSpPr>
              <a:spLocks/>
            </p:cNvSpPr>
            <p:nvPr/>
          </p:nvSpPr>
          <p:spPr bwMode="auto">
            <a:xfrm>
              <a:off x="6194273" y="2806798"/>
              <a:ext cx="176440" cy="294067"/>
            </a:xfrm>
            <a:custGeom>
              <a:avLst/>
              <a:gdLst>
                <a:gd name="T0" fmla="*/ 2147483646 w 430"/>
                <a:gd name="T1" fmla="*/ 2147483646 h 726"/>
                <a:gd name="T2" fmla="*/ 2147483646 w 430"/>
                <a:gd name="T3" fmla="*/ 2147483646 h 726"/>
                <a:gd name="T4" fmla="*/ 2147483646 w 430"/>
                <a:gd name="T5" fmla="*/ 2147483646 h 726"/>
                <a:gd name="T6" fmla="*/ 2147483646 w 430"/>
                <a:gd name="T7" fmla="*/ 2147483646 h 726"/>
                <a:gd name="T8" fmla="*/ 2147483646 w 430"/>
                <a:gd name="T9" fmla="*/ 2147483646 h 726"/>
                <a:gd name="T10" fmla="*/ 2147483646 w 430"/>
                <a:gd name="T11" fmla="*/ 2147483646 h 726"/>
                <a:gd name="T12" fmla="*/ 2147483646 w 430"/>
                <a:gd name="T13" fmla="*/ 2147483646 h 726"/>
                <a:gd name="T14" fmla="*/ 2147483646 w 430"/>
                <a:gd name="T15" fmla="*/ 2147483646 h 726"/>
                <a:gd name="T16" fmla="*/ 2147483646 w 430"/>
                <a:gd name="T17" fmla="*/ 2147483646 h 726"/>
                <a:gd name="T18" fmla="*/ 2147483646 w 430"/>
                <a:gd name="T19" fmla="*/ 2147483646 h 726"/>
                <a:gd name="T20" fmla="*/ 2147483646 w 430"/>
                <a:gd name="T21" fmla="*/ 2147483646 h 726"/>
                <a:gd name="T22" fmla="*/ 2147483646 w 430"/>
                <a:gd name="T23" fmla="*/ 2147483646 h 726"/>
                <a:gd name="T24" fmla="*/ 2147483646 w 430"/>
                <a:gd name="T25" fmla="*/ 2147483646 h 726"/>
                <a:gd name="T26" fmla="*/ 2147483646 w 430"/>
                <a:gd name="T27" fmla="*/ 2147483646 h 726"/>
                <a:gd name="T28" fmla="*/ 2147483646 w 430"/>
                <a:gd name="T29" fmla="*/ 2147483646 h 726"/>
                <a:gd name="T30" fmla="*/ 2147483646 w 430"/>
                <a:gd name="T31" fmla="*/ 2147483646 h 726"/>
                <a:gd name="T32" fmla="*/ 2147483646 w 430"/>
                <a:gd name="T33" fmla="*/ 2147483646 h 726"/>
                <a:gd name="T34" fmla="*/ 2147483646 w 430"/>
                <a:gd name="T35" fmla="*/ 2147483646 h 726"/>
                <a:gd name="T36" fmla="*/ 2147483646 w 430"/>
                <a:gd name="T37" fmla="*/ 2147483646 h 726"/>
                <a:gd name="T38" fmla="*/ 2147483646 w 430"/>
                <a:gd name="T39" fmla="*/ 2147483646 h 726"/>
                <a:gd name="T40" fmla="*/ 2147483646 w 430"/>
                <a:gd name="T41" fmla="*/ 2147483646 h 726"/>
                <a:gd name="T42" fmla="*/ 2147483646 w 430"/>
                <a:gd name="T43" fmla="*/ 2147483646 h 726"/>
                <a:gd name="T44" fmla="*/ 2147483646 w 430"/>
                <a:gd name="T45" fmla="*/ 2147483646 h 726"/>
                <a:gd name="T46" fmla="*/ 2147483646 w 430"/>
                <a:gd name="T47" fmla="*/ 2147483646 h 726"/>
                <a:gd name="T48" fmla="*/ 2147483646 w 430"/>
                <a:gd name="T49" fmla="*/ 2147483646 h 726"/>
                <a:gd name="T50" fmla="*/ 2147483646 w 430"/>
                <a:gd name="T51" fmla="*/ 2147483646 h 726"/>
                <a:gd name="T52" fmla="*/ 2147483646 w 430"/>
                <a:gd name="T53" fmla="*/ 2147483646 h 726"/>
                <a:gd name="T54" fmla="*/ 2147483646 w 430"/>
                <a:gd name="T55" fmla="*/ 2147483646 h 726"/>
                <a:gd name="T56" fmla="*/ 2147483646 w 430"/>
                <a:gd name="T57" fmla="*/ 2147483646 h 726"/>
                <a:gd name="T58" fmla="*/ 2147483646 w 430"/>
                <a:gd name="T59" fmla="*/ 2147483646 h 726"/>
                <a:gd name="T60" fmla="*/ 2147483646 w 430"/>
                <a:gd name="T61" fmla="*/ 2147483646 h 726"/>
                <a:gd name="T62" fmla="*/ 2147483646 w 430"/>
                <a:gd name="T63" fmla="*/ 2147483646 h 726"/>
                <a:gd name="T64" fmla="*/ 2147483646 w 430"/>
                <a:gd name="T65" fmla="*/ 2147483646 h 726"/>
                <a:gd name="T66" fmla="*/ 2147483646 w 430"/>
                <a:gd name="T67" fmla="*/ 2147483646 h 726"/>
                <a:gd name="T68" fmla="*/ 2147483646 w 430"/>
                <a:gd name="T69" fmla="*/ 2147483646 h 726"/>
                <a:gd name="T70" fmla="*/ 2147483646 w 430"/>
                <a:gd name="T71" fmla="*/ 2147483646 h 726"/>
                <a:gd name="T72" fmla="*/ 2147483646 w 430"/>
                <a:gd name="T73" fmla="*/ 2147483646 h 726"/>
                <a:gd name="T74" fmla="*/ 2147483646 w 430"/>
                <a:gd name="T75" fmla="*/ 2147483646 h 726"/>
                <a:gd name="T76" fmla="*/ 2147483646 w 430"/>
                <a:gd name="T77" fmla="*/ 2147483646 h 726"/>
                <a:gd name="T78" fmla="*/ 2147483646 w 430"/>
                <a:gd name="T79" fmla="*/ 2147483646 h 726"/>
                <a:gd name="T80" fmla="*/ 2147483646 w 430"/>
                <a:gd name="T81" fmla="*/ 2147483646 h 726"/>
                <a:gd name="T82" fmla="*/ 2147483646 w 430"/>
                <a:gd name="T83" fmla="*/ 2147483646 h 726"/>
                <a:gd name="T84" fmla="*/ 2147483646 w 430"/>
                <a:gd name="T85" fmla="*/ 2147483646 h 726"/>
                <a:gd name="T86" fmla="*/ 2147483646 w 430"/>
                <a:gd name="T87" fmla="*/ 2147483646 h 726"/>
                <a:gd name="T88" fmla="*/ 2147483646 w 430"/>
                <a:gd name="T89" fmla="*/ 2147483646 h 726"/>
                <a:gd name="T90" fmla="*/ 2147483646 w 430"/>
                <a:gd name="T91" fmla="*/ 2147483646 h 726"/>
                <a:gd name="T92" fmla="*/ 2147483646 w 430"/>
                <a:gd name="T93" fmla="*/ 2147483646 h 726"/>
                <a:gd name="T94" fmla="*/ 2147483646 w 430"/>
                <a:gd name="T95" fmla="*/ 2147483646 h 726"/>
                <a:gd name="T96" fmla="*/ 2147483646 w 430"/>
                <a:gd name="T97" fmla="*/ 2147483646 h 726"/>
                <a:gd name="T98" fmla="*/ 2147483646 w 430"/>
                <a:gd name="T99" fmla="*/ 2147483646 h 726"/>
                <a:gd name="T100" fmla="*/ 2147483646 w 430"/>
                <a:gd name="T101" fmla="*/ 2147483646 h 726"/>
                <a:gd name="T102" fmla="*/ 2147483646 w 430"/>
                <a:gd name="T103" fmla="*/ 2147483646 h 726"/>
                <a:gd name="T104" fmla="*/ 2147483646 w 430"/>
                <a:gd name="T105" fmla="*/ 2147483646 h 726"/>
                <a:gd name="T106" fmla="*/ 2147483646 w 430"/>
                <a:gd name="T107" fmla="*/ 2147483646 h 72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430" h="726">
                  <a:moveTo>
                    <a:pt x="119" y="67"/>
                  </a:moveTo>
                  <a:lnTo>
                    <a:pt x="126" y="63"/>
                  </a:lnTo>
                  <a:lnTo>
                    <a:pt x="132" y="60"/>
                  </a:lnTo>
                  <a:lnTo>
                    <a:pt x="136" y="55"/>
                  </a:lnTo>
                  <a:lnTo>
                    <a:pt x="139" y="49"/>
                  </a:lnTo>
                  <a:lnTo>
                    <a:pt x="141" y="47"/>
                  </a:lnTo>
                  <a:lnTo>
                    <a:pt x="142" y="44"/>
                  </a:lnTo>
                  <a:lnTo>
                    <a:pt x="145" y="43"/>
                  </a:lnTo>
                  <a:lnTo>
                    <a:pt x="148" y="43"/>
                  </a:lnTo>
                  <a:lnTo>
                    <a:pt x="152" y="42"/>
                  </a:lnTo>
                  <a:lnTo>
                    <a:pt x="155" y="41"/>
                  </a:lnTo>
                  <a:lnTo>
                    <a:pt x="160" y="38"/>
                  </a:lnTo>
                  <a:lnTo>
                    <a:pt x="165" y="35"/>
                  </a:lnTo>
                  <a:lnTo>
                    <a:pt x="168" y="30"/>
                  </a:lnTo>
                  <a:lnTo>
                    <a:pt x="171" y="25"/>
                  </a:lnTo>
                  <a:lnTo>
                    <a:pt x="171" y="20"/>
                  </a:lnTo>
                  <a:lnTo>
                    <a:pt x="172" y="15"/>
                  </a:lnTo>
                  <a:lnTo>
                    <a:pt x="172" y="10"/>
                  </a:lnTo>
                  <a:lnTo>
                    <a:pt x="174" y="6"/>
                  </a:lnTo>
                  <a:lnTo>
                    <a:pt x="178" y="4"/>
                  </a:lnTo>
                  <a:lnTo>
                    <a:pt x="184" y="3"/>
                  </a:lnTo>
                  <a:lnTo>
                    <a:pt x="201" y="1"/>
                  </a:lnTo>
                  <a:lnTo>
                    <a:pt x="221" y="0"/>
                  </a:lnTo>
                  <a:lnTo>
                    <a:pt x="230" y="0"/>
                  </a:lnTo>
                  <a:lnTo>
                    <a:pt x="237" y="3"/>
                  </a:lnTo>
                  <a:lnTo>
                    <a:pt x="241" y="4"/>
                  </a:lnTo>
                  <a:lnTo>
                    <a:pt x="245" y="6"/>
                  </a:lnTo>
                  <a:lnTo>
                    <a:pt x="247" y="10"/>
                  </a:lnTo>
                  <a:lnTo>
                    <a:pt x="249" y="13"/>
                  </a:lnTo>
                  <a:lnTo>
                    <a:pt x="253" y="22"/>
                  </a:lnTo>
                  <a:lnTo>
                    <a:pt x="258" y="29"/>
                  </a:lnTo>
                  <a:lnTo>
                    <a:pt x="264" y="36"/>
                  </a:lnTo>
                  <a:lnTo>
                    <a:pt x="271" y="43"/>
                  </a:lnTo>
                  <a:lnTo>
                    <a:pt x="284" y="54"/>
                  </a:lnTo>
                  <a:lnTo>
                    <a:pt x="294" y="62"/>
                  </a:lnTo>
                  <a:lnTo>
                    <a:pt x="298" y="67"/>
                  </a:lnTo>
                  <a:lnTo>
                    <a:pt x="300" y="72"/>
                  </a:lnTo>
                  <a:lnTo>
                    <a:pt x="300" y="78"/>
                  </a:lnTo>
                  <a:lnTo>
                    <a:pt x="298" y="83"/>
                  </a:lnTo>
                  <a:lnTo>
                    <a:pt x="294" y="89"/>
                  </a:lnTo>
                  <a:lnTo>
                    <a:pt x="289" y="94"/>
                  </a:lnTo>
                  <a:lnTo>
                    <a:pt x="285" y="95"/>
                  </a:lnTo>
                  <a:lnTo>
                    <a:pt x="281" y="97"/>
                  </a:lnTo>
                  <a:lnTo>
                    <a:pt x="277" y="98"/>
                  </a:lnTo>
                  <a:lnTo>
                    <a:pt x="271" y="98"/>
                  </a:lnTo>
                  <a:lnTo>
                    <a:pt x="261" y="98"/>
                  </a:lnTo>
                  <a:lnTo>
                    <a:pt x="252" y="99"/>
                  </a:lnTo>
                  <a:lnTo>
                    <a:pt x="243" y="101"/>
                  </a:lnTo>
                  <a:lnTo>
                    <a:pt x="236" y="105"/>
                  </a:lnTo>
                  <a:lnTo>
                    <a:pt x="231" y="110"/>
                  </a:lnTo>
                  <a:lnTo>
                    <a:pt x="227" y="116"/>
                  </a:lnTo>
                  <a:lnTo>
                    <a:pt x="224" y="124"/>
                  </a:lnTo>
                  <a:lnTo>
                    <a:pt x="224" y="133"/>
                  </a:lnTo>
                  <a:lnTo>
                    <a:pt x="224" y="143"/>
                  </a:lnTo>
                  <a:lnTo>
                    <a:pt x="227" y="152"/>
                  </a:lnTo>
                  <a:lnTo>
                    <a:pt x="230" y="161"/>
                  </a:lnTo>
                  <a:lnTo>
                    <a:pt x="235" y="169"/>
                  </a:lnTo>
                  <a:lnTo>
                    <a:pt x="246" y="183"/>
                  </a:lnTo>
                  <a:lnTo>
                    <a:pt x="255" y="198"/>
                  </a:lnTo>
                  <a:lnTo>
                    <a:pt x="266" y="212"/>
                  </a:lnTo>
                  <a:lnTo>
                    <a:pt x="274" y="223"/>
                  </a:lnTo>
                  <a:lnTo>
                    <a:pt x="279" y="227"/>
                  </a:lnTo>
                  <a:lnTo>
                    <a:pt x="283" y="233"/>
                  </a:lnTo>
                  <a:lnTo>
                    <a:pt x="285" y="239"/>
                  </a:lnTo>
                  <a:lnTo>
                    <a:pt x="286" y="245"/>
                  </a:lnTo>
                  <a:lnTo>
                    <a:pt x="287" y="258"/>
                  </a:lnTo>
                  <a:lnTo>
                    <a:pt x="290" y="269"/>
                  </a:lnTo>
                  <a:lnTo>
                    <a:pt x="291" y="274"/>
                  </a:lnTo>
                  <a:lnTo>
                    <a:pt x="293" y="277"/>
                  </a:lnTo>
                  <a:lnTo>
                    <a:pt x="297" y="281"/>
                  </a:lnTo>
                  <a:lnTo>
                    <a:pt x="302" y="284"/>
                  </a:lnTo>
                  <a:lnTo>
                    <a:pt x="304" y="286"/>
                  </a:lnTo>
                  <a:lnTo>
                    <a:pt x="306" y="286"/>
                  </a:lnTo>
                  <a:lnTo>
                    <a:pt x="310" y="286"/>
                  </a:lnTo>
                  <a:lnTo>
                    <a:pt x="313" y="284"/>
                  </a:lnTo>
                  <a:lnTo>
                    <a:pt x="321" y="281"/>
                  </a:lnTo>
                  <a:lnTo>
                    <a:pt x="330" y="277"/>
                  </a:lnTo>
                  <a:lnTo>
                    <a:pt x="338" y="274"/>
                  </a:lnTo>
                  <a:lnTo>
                    <a:pt x="348" y="270"/>
                  </a:lnTo>
                  <a:lnTo>
                    <a:pt x="357" y="268"/>
                  </a:lnTo>
                  <a:lnTo>
                    <a:pt x="367" y="266"/>
                  </a:lnTo>
                  <a:lnTo>
                    <a:pt x="372" y="268"/>
                  </a:lnTo>
                  <a:lnTo>
                    <a:pt x="374" y="270"/>
                  </a:lnTo>
                  <a:lnTo>
                    <a:pt x="376" y="272"/>
                  </a:lnTo>
                  <a:lnTo>
                    <a:pt x="378" y="276"/>
                  </a:lnTo>
                  <a:lnTo>
                    <a:pt x="378" y="284"/>
                  </a:lnTo>
                  <a:lnTo>
                    <a:pt x="375" y="293"/>
                  </a:lnTo>
                  <a:lnTo>
                    <a:pt x="372" y="303"/>
                  </a:lnTo>
                  <a:lnTo>
                    <a:pt x="369" y="313"/>
                  </a:lnTo>
                  <a:lnTo>
                    <a:pt x="367" y="321"/>
                  </a:lnTo>
                  <a:lnTo>
                    <a:pt x="367" y="327"/>
                  </a:lnTo>
                  <a:lnTo>
                    <a:pt x="368" y="331"/>
                  </a:lnTo>
                  <a:lnTo>
                    <a:pt x="371" y="332"/>
                  </a:lnTo>
                  <a:lnTo>
                    <a:pt x="373" y="333"/>
                  </a:lnTo>
                  <a:lnTo>
                    <a:pt x="378" y="333"/>
                  </a:lnTo>
                  <a:lnTo>
                    <a:pt x="382" y="334"/>
                  </a:lnTo>
                  <a:lnTo>
                    <a:pt x="390" y="337"/>
                  </a:lnTo>
                  <a:lnTo>
                    <a:pt x="398" y="340"/>
                  </a:lnTo>
                  <a:lnTo>
                    <a:pt x="407" y="347"/>
                  </a:lnTo>
                  <a:lnTo>
                    <a:pt x="417" y="356"/>
                  </a:lnTo>
                  <a:lnTo>
                    <a:pt x="423" y="365"/>
                  </a:lnTo>
                  <a:lnTo>
                    <a:pt x="428" y="375"/>
                  </a:lnTo>
                  <a:lnTo>
                    <a:pt x="430" y="384"/>
                  </a:lnTo>
                  <a:lnTo>
                    <a:pt x="430" y="394"/>
                  </a:lnTo>
                  <a:lnTo>
                    <a:pt x="429" y="403"/>
                  </a:lnTo>
                  <a:lnTo>
                    <a:pt x="428" y="414"/>
                  </a:lnTo>
                  <a:lnTo>
                    <a:pt x="424" y="423"/>
                  </a:lnTo>
                  <a:lnTo>
                    <a:pt x="416" y="425"/>
                  </a:lnTo>
                  <a:lnTo>
                    <a:pt x="405" y="427"/>
                  </a:lnTo>
                  <a:lnTo>
                    <a:pt x="396" y="431"/>
                  </a:lnTo>
                  <a:lnTo>
                    <a:pt x="385" y="434"/>
                  </a:lnTo>
                  <a:lnTo>
                    <a:pt x="375" y="439"/>
                  </a:lnTo>
                  <a:lnTo>
                    <a:pt x="366" y="445"/>
                  </a:lnTo>
                  <a:lnTo>
                    <a:pt x="356" y="452"/>
                  </a:lnTo>
                  <a:lnTo>
                    <a:pt x="348" y="460"/>
                  </a:lnTo>
                  <a:lnTo>
                    <a:pt x="341" y="467"/>
                  </a:lnTo>
                  <a:lnTo>
                    <a:pt x="337" y="476"/>
                  </a:lnTo>
                  <a:lnTo>
                    <a:pt x="335" y="483"/>
                  </a:lnTo>
                  <a:lnTo>
                    <a:pt x="334" y="489"/>
                  </a:lnTo>
                  <a:lnTo>
                    <a:pt x="335" y="503"/>
                  </a:lnTo>
                  <a:lnTo>
                    <a:pt x="336" y="518"/>
                  </a:lnTo>
                  <a:lnTo>
                    <a:pt x="335" y="527"/>
                  </a:lnTo>
                  <a:lnTo>
                    <a:pt x="332" y="536"/>
                  </a:lnTo>
                  <a:lnTo>
                    <a:pt x="329" y="546"/>
                  </a:lnTo>
                  <a:lnTo>
                    <a:pt x="324" y="557"/>
                  </a:lnTo>
                  <a:lnTo>
                    <a:pt x="312" y="577"/>
                  </a:lnTo>
                  <a:lnTo>
                    <a:pt x="300" y="598"/>
                  </a:lnTo>
                  <a:lnTo>
                    <a:pt x="294" y="609"/>
                  </a:lnTo>
                  <a:lnTo>
                    <a:pt x="291" y="620"/>
                  </a:lnTo>
                  <a:lnTo>
                    <a:pt x="287" y="630"/>
                  </a:lnTo>
                  <a:lnTo>
                    <a:pt x="285" y="640"/>
                  </a:lnTo>
                  <a:lnTo>
                    <a:pt x="283" y="659"/>
                  </a:lnTo>
                  <a:lnTo>
                    <a:pt x="280" y="677"/>
                  </a:lnTo>
                  <a:lnTo>
                    <a:pt x="280" y="686"/>
                  </a:lnTo>
                  <a:lnTo>
                    <a:pt x="279" y="693"/>
                  </a:lnTo>
                  <a:lnTo>
                    <a:pt x="267" y="697"/>
                  </a:lnTo>
                  <a:lnTo>
                    <a:pt x="255" y="700"/>
                  </a:lnTo>
                  <a:lnTo>
                    <a:pt x="245" y="705"/>
                  </a:lnTo>
                  <a:lnTo>
                    <a:pt x="236" y="709"/>
                  </a:lnTo>
                  <a:lnTo>
                    <a:pt x="223" y="716"/>
                  </a:lnTo>
                  <a:lnTo>
                    <a:pt x="210" y="722"/>
                  </a:lnTo>
                  <a:lnTo>
                    <a:pt x="203" y="724"/>
                  </a:lnTo>
                  <a:lnTo>
                    <a:pt x="197" y="724"/>
                  </a:lnTo>
                  <a:lnTo>
                    <a:pt x="195" y="724"/>
                  </a:lnTo>
                  <a:lnTo>
                    <a:pt x="192" y="723"/>
                  </a:lnTo>
                  <a:lnTo>
                    <a:pt x="190" y="722"/>
                  </a:lnTo>
                  <a:lnTo>
                    <a:pt x="189" y="719"/>
                  </a:lnTo>
                  <a:lnTo>
                    <a:pt x="186" y="716"/>
                  </a:lnTo>
                  <a:lnTo>
                    <a:pt x="184" y="713"/>
                  </a:lnTo>
                  <a:lnTo>
                    <a:pt x="182" y="711"/>
                  </a:lnTo>
                  <a:lnTo>
                    <a:pt x="179" y="710"/>
                  </a:lnTo>
                  <a:lnTo>
                    <a:pt x="173" y="709"/>
                  </a:lnTo>
                  <a:lnTo>
                    <a:pt x="166" y="709"/>
                  </a:lnTo>
                  <a:lnTo>
                    <a:pt x="160" y="711"/>
                  </a:lnTo>
                  <a:lnTo>
                    <a:pt x="153" y="715"/>
                  </a:lnTo>
                  <a:lnTo>
                    <a:pt x="147" y="719"/>
                  </a:lnTo>
                  <a:lnTo>
                    <a:pt x="141" y="724"/>
                  </a:lnTo>
                  <a:lnTo>
                    <a:pt x="139" y="725"/>
                  </a:lnTo>
                  <a:lnTo>
                    <a:pt x="135" y="726"/>
                  </a:lnTo>
                  <a:lnTo>
                    <a:pt x="133" y="726"/>
                  </a:lnTo>
                  <a:lnTo>
                    <a:pt x="130" y="725"/>
                  </a:lnTo>
                  <a:lnTo>
                    <a:pt x="127" y="722"/>
                  </a:lnTo>
                  <a:lnTo>
                    <a:pt x="124" y="716"/>
                  </a:lnTo>
                  <a:lnTo>
                    <a:pt x="120" y="699"/>
                  </a:lnTo>
                  <a:lnTo>
                    <a:pt x="116" y="681"/>
                  </a:lnTo>
                  <a:lnTo>
                    <a:pt x="115" y="679"/>
                  </a:lnTo>
                  <a:lnTo>
                    <a:pt x="113" y="677"/>
                  </a:lnTo>
                  <a:lnTo>
                    <a:pt x="109" y="675"/>
                  </a:lnTo>
                  <a:lnTo>
                    <a:pt x="105" y="674"/>
                  </a:lnTo>
                  <a:lnTo>
                    <a:pt x="95" y="674"/>
                  </a:lnTo>
                  <a:lnTo>
                    <a:pt x="82" y="674"/>
                  </a:lnTo>
                  <a:lnTo>
                    <a:pt x="67" y="675"/>
                  </a:lnTo>
                  <a:lnTo>
                    <a:pt x="54" y="675"/>
                  </a:lnTo>
                  <a:lnTo>
                    <a:pt x="42" y="674"/>
                  </a:lnTo>
                  <a:lnTo>
                    <a:pt x="32" y="672"/>
                  </a:lnTo>
                  <a:lnTo>
                    <a:pt x="25" y="667"/>
                  </a:lnTo>
                  <a:lnTo>
                    <a:pt x="19" y="661"/>
                  </a:lnTo>
                  <a:lnTo>
                    <a:pt x="14" y="653"/>
                  </a:lnTo>
                  <a:lnTo>
                    <a:pt x="10" y="644"/>
                  </a:lnTo>
                  <a:lnTo>
                    <a:pt x="8" y="635"/>
                  </a:lnTo>
                  <a:lnTo>
                    <a:pt x="6" y="625"/>
                  </a:lnTo>
                  <a:lnTo>
                    <a:pt x="4" y="615"/>
                  </a:lnTo>
                  <a:lnTo>
                    <a:pt x="4" y="605"/>
                  </a:lnTo>
                  <a:lnTo>
                    <a:pt x="3" y="591"/>
                  </a:lnTo>
                  <a:lnTo>
                    <a:pt x="3" y="578"/>
                  </a:lnTo>
                  <a:lnTo>
                    <a:pt x="2" y="565"/>
                  </a:lnTo>
                  <a:lnTo>
                    <a:pt x="1" y="554"/>
                  </a:lnTo>
                  <a:lnTo>
                    <a:pt x="0" y="545"/>
                  </a:lnTo>
                  <a:lnTo>
                    <a:pt x="0" y="539"/>
                  </a:lnTo>
                  <a:lnTo>
                    <a:pt x="1" y="536"/>
                  </a:lnTo>
                  <a:lnTo>
                    <a:pt x="3" y="534"/>
                  </a:lnTo>
                  <a:lnTo>
                    <a:pt x="6" y="533"/>
                  </a:lnTo>
                  <a:lnTo>
                    <a:pt x="10" y="533"/>
                  </a:lnTo>
                  <a:lnTo>
                    <a:pt x="20" y="532"/>
                  </a:lnTo>
                  <a:lnTo>
                    <a:pt x="31" y="532"/>
                  </a:lnTo>
                  <a:lnTo>
                    <a:pt x="34" y="530"/>
                  </a:lnTo>
                  <a:lnTo>
                    <a:pt x="38" y="529"/>
                  </a:lnTo>
                  <a:lnTo>
                    <a:pt x="41" y="528"/>
                  </a:lnTo>
                  <a:lnTo>
                    <a:pt x="44" y="524"/>
                  </a:lnTo>
                  <a:lnTo>
                    <a:pt x="45" y="518"/>
                  </a:lnTo>
                  <a:lnTo>
                    <a:pt x="45" y="509"/>
                  </a:lnTo>
                  <a:lnTo>
                    <a:pt x="44" y="498"/>
                  </a:lnTo>
                  <a:lnTo>
                    <a:pt x="42" y="486"/>
                  </a:lnTo>
                  <a:lnTo>
                    <a:pt x="38" y="459"/>
                  </a:lnTo>
                  <a:lnTo>
                    <a:pt x="33" y="431"/>
                  </a:lnTo>
                  <a:lnTo>
                    <a:pt x="29" y="394"/>
                  </a:lnTo>
                  <a:lnTo>
                    <a:pt x="26" y="357"/>
                  </a:lnTo>
                  <a:lnTo>
                    <a:pt x="21" y="324"/>
                  </a:lnTo>
                  <a:lnTo>
                    <a:pt x="16" y="297"/>
                  </a:lnTo>
                  <a:lnTo>
                    <a:pt x="16" y="290"/>
                  </a:lnTo>
                  <a:lnTo>
                    <a:pt x="16" y="284"/>
                  </a:lnTo>
                  <a:lnTo>
                    <a:pt x="17" y="281"/>
                  </a:lnTo>
                  <a:lnTo>
                    <a:pt x="19" y="278"/>
                  </a:lnTo>
                  <a:lnTo>
                    <a:pt x="20" y="277"/>
                  </a:lnTo>
                  <a:lnTo>
                    <a:pt x="22" y="275"/>
                  </a:lnTo>
                  <a:lnTo>
                    <a:pt x="23" y="271"/>
                  </a:lnTo>
                  <a:lnTo>
                    <a:pt x="23" y="268"/>
                  </a:lnTo>
                  <a:lnTo>
                    <a:pt x="25" y="265"/>
                  </a:lnTo>
                  <a:lnTo>
                    <a:pt x="26" y="261"/>
                  </a:lnTo>
                  <a:lnTo>
                    <a:pt x="29" y="259"/>
                  </a:lnTo>
                  <a:lnTo>
                    <a:pt x="36" y="258"/>
                  </a:lnTo>
                  <a:lnTo>
                    <a:pt x="41" y="259"/>
                  </a:lnTo>
                  <a:lnTo>
                    <a:pt x="45" y="262"/>
                  </a:lnTo>
                  <a:lnTo>
                    <a:pt x="47" y="265"/>
                  </a:lnTo>
                  <a:lnTo>
                    <a:pt x="51" y="271"/>
                  </a:lnTo>
                  <a:lnTo>
                    <a:pt x="52" y="275"/>
                  </a:lnTo>
                  <a:lnTo>
                    <a:pt x="54" y="276"/>
                  </a:lnTo>
                  <a:lnTo>
                    <a:pt x="57" y="278"/>
                  </a:lnTo>
                  <a:lnTo>
                    <a:pt x="58" y="278"/>
                  </a:lnTo>
                  <a:lnTo>
                    <a:pt x="64" y="280"/>
                  </a:lnTo>
                  <a:lnTo>
                    <a:pt x="70" y="278"/>
                  </a:lnTo>
                  <a:lnTo>
                    <a:pt x="80" y="276"/>
                  </a:lnTo>
                  <a:lnTo>
                    <a:pt x="94" y="274"/>
                  </a:lnTo>
                  <a:lnTo>
                    <a:pt x="101" y="272"/>
                  </a:lnTo>
                  <a:lnTo>
                    <a:pt x="108" y="270"/>
                  </a:lnTo>
                  <a:lnTo>
                    <a:pt x="114" y="268"/>
                  </a:lnTo>
                  <a:lnTo>
                    <a:pt x="117" y="265"/>
                  </a:lnTo>
                  <a:lnTo>
                    <a:pt x="121" y="262"/>
                  </a:lnTo>
                  <a:lnTo>
                    <a:pt x="123" y="257"/>
                  </a:lnTo>
                  <a:lnTo>
                    <a:pt x="126" y="252"/>
                  </a:lnTo>
                  <a:lnTo>
                    <a:pt x="128" y="247"/>
                  </a:lnTo>
                  <a:lnTo>
                    <a:pt x="130" y="236"/>
                  </a:lnTo>
                  <a:lnTo>
                    <a:pt x="130" y="225"/>
                  </a:lnTo>
                  <a:lnTo>
                    <a:pt x="129" y="213"/>
                  </a:lnTo>
                  <a:lnTo>
                    <a:pt x="128" y="200"/>
                  </a:lnTo>
                  <a:lnTo>
                    <a:pt x="126" y="188"/>
                  </a:lnTo>
                  <a:lnTo>
                    <a:pt x="126" y="180"/>
                  </a:lnTo>
                  <a:lnTo>
                    <a:pt x="126" y="177"/>
                  </a:lnTo>
                  <a:lnTo>
                    <a:pt x="127" y="175"/>
                  </a:lnTo>
                  <a:lnTo>
                    <a:pt x="129" y="174"/>
                  </a:lnTo>
                  <a:lnTo>
                    <a:pt x="132" y="171"/>
                  </a:lnTo>
                  <a:lnTo>
                    <a:pt x="138" y="169"/>
                  </a:lnTo>
                  <a:lnTo>
                    <a:pt x="141" y="168"/>
                  </a:lnTo>
                  <a:lnTo>
                    <a:pt x="142" y="167"/>
                  </a:lnTo>
                  <a:lnTo>
                    <a:pt x="141" y="165"/>
                  </a:lnTo>
                  <a:lnTo>
                    <a:pt x="138" y="162"/>
                  </a:lnTo>
                  <a:lnTo>
                    <a:pt x="134" y="160"/>
                  </a:lnTo>
                  <a:lnTo>
                    <a:pt x="124" y="154"/>
                  </a:lnTo>
                  <a:lnTo>
                    <a:pt x="116" y="149"/>
                  </a:lnTo>
                  <a:lnTo>
                    <a:pt x="114" y="146"/>
                  </a:lnTo>
                  <a:lnTo>
                    <a:pt x="111" y="144"/>
                  </a:lnTo>
                  <a:lnTo>
                    <a:pt x="110" y="142"/>
                  </a:lnTo>
                  <a:lnTo>
                    <a:pt x="110" y="138"/>
                  </a:lnTo>
                  <a:lnTo>
                    <a:pt x="110" y="133"/>
                  </a:lnTo>
                  <a:lnTo>
                    <a:pt x="110" y="131"/>
                  </a:lnTo>
                  <a:lnTo>
                    <a:pt x="114" y="123"/>
                  </a:lnTo>
                  <a:lnTo>
                    <a:pt x="121" y="104"/>
                  </a:lnTo>
                  <a:lnTo>
                    <a:pt x="122" y="97"/>
                  </a:lnTo>
                  <a:lnTo>
                    <a:pt x="122" y="91"/>
                  </a:lnTo>
                  <a:lnTo>
                    <a:pt x="122" y="85"/>
                  </a:lnTo>
                  <a:lnTo>
                    <a:pt x="121" y="79"/>
                  </a:lnTo>
                  <a:lnTo>
                    <a:pt x="120" y="70"/>
                  </a:lnTo>
                  <a:lnTo>
                    <a:pt x="119" y="67"/>
                  </a:lnTo>
                  <a:close/>
                </a:path>
              </a:pathLst>
            </a:custGeom>
            <a:noFill/>
            <a:ln w="3175">
              <a:solidFill>
                <a:schemeClr val="bg1">
                  <a:lumMod val="75000"/>
                  <a:alpha val="6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1" name="北京"/>
            <p:cNvSpPr>
              <a:spLocks/>
            </p:cNvSpPr>
            <p:nvPr/>
          </p:nvSpPr>
          <p:spPr bwMode="auto">
            <a:xfrm>
              <a:off x="6000368" y="2661690"/>
              <a:ext cx="264660" cy="294067"/>
            </a:xfrm>
            <a:custGeom>
              <a:avLst/>
              <a:gdLst>
                <a:gd name="T0" fmla="*/ 2147483646 w 636"/>
                <a:gd name="T1" fmla="*/ 2147483646 h 711"/>
                <a:gd name="T2" fmla="*/ 2147483646 w 636"/>
                <a:gd name="T3" fmla="*/ 2147483646 h 711"/>
                <a:gd name="T4" fmla="*/ 2147483646 w 636"/>
                <a:gd name="T5" fmla="*/ 2147483646 h 711"/>
                <a:gd name="T6" fmla="*/ 2147483646 w 636"/>
                <a:gd name="T7" fmla="*/ 2147483646 h 711"/>
                <a:gd name="T8" fmla="*/ 2147483646 w 636"/>
                <a:gd name="T9" fmla="*/ 2147483646 h 711"/>
                <a:gd name="T10" fmla="*/ 2147483646 w 636"/>
                <a:gd name="T11" fmla="*/ 2147483646 h 711"/>
                <a:gd name="T12" fmla="*/ 2147483646 w 636"/>
                <a:gd name="T13" fmla="*/ 2147483646 h 711"/>
                <a:gd name="T14" fmla="*/ 2147483646 w 636"/>
                <a:gd name="T15" fmla="*/ 2147483646 h 711"/>
                <a:gd name="T16" fmla="*/ 2147483646 w 636"/>
                <a:gd name="T17" fmla="*/ 2147483646 h 711"/>
                <a:gd name="T18" fmla="*/ 2147483646 w 636"/>
                <a:gd name="T19" fmla="*/ 2147483646 h 711"/>
                <a:gd name="T20" fmla="*/ 2147483646 w 636"/>
                <a:gd name="T21" fmla="*/ 2147483646 h 711"/>
                <a:gd name="T22" fmla="*/ 2147483646 w 636"/>
                <a:gd name="T23" fmla="*/ 2147483646 h 711"/>
                <a:gd name="T24" fmla="*/ 2147483646 w 636"/>
                <a:gd name="T25" fmla="*/ 2147483646 h 711"/>
                <a:gd name="T26" fmla="*/ 2147483646 w 636"/>
                <a:gd name="T27" fmla="*/ 2147483646 h 711"/>
                <a:gd name="T28" fmla="*/ 2147483646 w 636"/>
                <a:gd name="T29" fmla="*/ 2147483646 h 711"/>
                <a:gd name="T30" fmla="*/ 2147483646 w 636"/>
                <a:gd name="T31" fmla="*/ 2147483646 h 711"/>
                <a:gd name="T32" fmla="*/ 2147483646 w 636"/>
                <a:gd name="T33" fmla="*/ 2147483646 h 711"/>
                <a:gd name="T34" fmla="*/ 2147483646 w 636"/>
                <a:gd name="T35" fmla="*/ 2147483646 h 711"/>
                <a:gd name="T36" fmla="*/ 2147483646 w 636"/>
                <a:gd name="T37" fmla="*/ 2147483646 h 711"/>
                <a:gd name="T38" fmla="*/ 2147483646 w 636"/>
                <a:gd name="T39" fmla="*/ 2147483646 h 711"/>
                <a:gd name="T40" fmla="*/ 2147483646 w 636"/>
                <a:gd name="T41" fmla="*/ 2147483646 h 711"/>
                <a:gd name="T42" fmla="*/ 2147483646 w 636"/>
                <a:gd name="T43" fmla="*/ 2147483646 h 711"/>
                <a:gd name="T44" fmla="*/ 2147483646 w 636"/>
                <a:gd name="T45" fmla="*/ 2147483646 h 711"/>
                <a:gd name="T46" fmla="*/ 2147483646 w 636"/>
                <a:gd name="T47" fmla="*/ 2147483646 h 711"/>
                <a:gd name="T48" fmla="*/ 2147483646 w 636"/>
                <a:gd name="T49" fmla="*/ 2147483646 h 711"/>
                <a:gd name="T50" fmla="*/ 2147483646 w 636"/>
                <a:gd name="T51" fmla="*/ 2147483646 h 711"/>
                <a:gd name="T52" fmla="*/ 2147483646 w 636"/>
                <a:gd name="T53" fmla="*/ 2147483646 h 711"/>
                <a:gd name="T54" fmla="*/ 2147483646 w 636"/>
                <a:gd name="T55" fmla="*/ 2147483646 h 711"/>
                <a:gd name="T56" fmla="*/ 2147483646 w 636"/>
                <a:gd name="T57" fmla="*/ 2147483646 h 711"/>
                <a:gd name="T58" fmla="*/ 2147483646 w 636"/>
                <a:gd name="T59" fmla="*/ 2147483646 h 711"/>
                <a:gd name="T60" fmla="*/ 2147483646 w 636"/>
                <a:gd name="T61" fmla="*/ 2147483646 h 711"/>
                <a:gd name="T62" fmla="*/ 2147483646 w 636"/>
                <a:gd name="T63" fmla="*/ 2147483646 h 711"/>
                <a:gd name="T64" fmla="*/ 2147483646 w 636"/>
                <a:gd name="T65" fmla="*/ 2147483646 h 711"/>
                <a:gd name="T66" fmla="*/ 2147483646 w 636"/>
                <a:gd name="T67" fmla="*/ 2147483646 h 711"/>
                <a:gd name="T68" fmla="*/ 2147483646 w 636"/>
                <a:gd name="T69" fmla="*/ 2147483646 h 711"/>
                <a:gd name="T70" fmla="*/ 2147483646 w 636"/>
                <a:gd name="T71" fmla="*/ 2147483646 h 711"/>
                <a:gd name="T72" fmla="*/ 2147483646 w 636"/>
                <a:gd name="T73" fmla="*/ 2147483646 h 711"/>
                <a:gd name="T74" fmla="*/ 2147483646 w 636"/>
                <a:gd name="T75" fmla="*/ 2147483646 h 711"/>
                <a:gd name="T76" fmla="*/ 2147483646 w 636"/>
                <a:gd name="T77" fmla="*/ 2147483646 h 711"/>
                <a:gd name="T78" fmla="*/ 2147483646 w 636"/>
                <a:gd name="T79" fmla="*/ 2147483646 h 711"/>
                <a:gd name="T80" fmla="*/ 2147483646 w 636"/>
                <a:gd name="T81" fmla="*/ 2147483646 h 711"/>
                <a:gd name="T82" fmla="*/ 2147483646 w 636"/>
                <a:gd name="T83" fmla="*/ 2147483646 h 711"/>
                <a:gd name="T84" fmla="*/ 2147483646 w 636"/>
                <a:gd name="T85" fmla="*/ 2147483646 h 711"/>
                <a:gd name="T86" fmla="*/ 2147483646 w 636"/>
                <a:gd name="T87" fmla="*/ 2147483646 h 711"/>
                <a:gd name="T88" fmla="*/ 2147483646 w 636"/>
                <a:gd name="T89" fmla="*/ 2147483646 h 711"/>
                <a:gd name="T90" fmla="*/ 2147483646 w 636"/>
                <a:gd name="T91" fmla="*/ 2147483646 h 711"/>
                <a:gd name="T92" fmla="*/ 2147483646 w 636"/>
                <a:gd name="T93" fmla="*/ 2147483646 h 711"/>
                <a:gd name="T94" fmla="*/ 2147483646 w 636"/>
                <a:gd name="T95" fmla="*/ 2147483646 h 711"/>
                <a:gd name="T96" fmla="*/ 2147483646 w 636"/>
                <a:gd name="T97" fmla="*/ 2147483646 h 711"/>
                <a:gd name="T98" fmla="*/ 2147483646 w 636"/>
                <a:gd name="T99" fmla="*/ 2147483646 h 711"/>
                <a:gd name="T100" fmla="*/ 0 w 636"/>
                <a:gd name="T101" fmla="*/ 2147483646 h 711"/>
                <a:gd name="T102" fmla="*/ 2147483646 w 636"/>
                <a:gd name="T103" fmla="*/ 2147483646 h 711"/>
                <a:gd name="T104" fmla="*/ 2147483646 w 636"/>
                <a:gd name="T105" fmla="*/ 2147483646 h 711"/>
                <a:gd name="T106" fmla="*/ 2147483646 w 636"/>
                <a:gd name="T107" fmla="*/ 2147483646 h 711"/>
                <a:gd name="T108" fmla="*/ 2147483646 w 636"/>
                <a:gd name="T109" fmla="*/ 2147483646 h 711"/>
                <a:gd name="T110" fmla="*/ 2147483646 w 636"/>
                <a:gd name="T111" fmla="*/ 2147483646 h 711"/>
                <a:gd name="T112" fmla="*/ 2147483646 w 636"/>
                <a:gd name="T113" fmla="*/ 2147483646 h 711"/>
                <a:gd name="T114" fmla="*/ 2147483646 w 636"/>
                <a:gd name="T115" fmla="*/ 2147483646 h 711"/>
                <a:gd name="T116" fmla="*/ 2147483646 w 636"/>
                <a:gd name="T117" fmla="*/ 2147483646 h 711"/>
                <a:gd name="T118" fmla="*/ 2147483646 w 636"/>
                <a:gd name="T119" fmla="*/ 2147483646 h 711"/>
                <a:gd name="T120" fmla="*/ 2147483646 w 636"/>
                <a:gd name="T121" fmla="*/ 2147483646 h 71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636" h="711">
                  <a:moveTo>
                    <a:pt x="237" y="646"/>
                  </a:moveTo>
                  <a:lnTo>
                    <a:pt x="245" y="646"/>
                  </a:lnTo>
                  <a:lnTo>
                    <a:pt x="252" y="646"/>
                  </a:lnTo>
                  <a:lnTo>
                    <a:pt x="257" y="646"/>
                  </a:lnTo>
                  <a:lnTo>
                    <a:pt x="262" y="648"/>
                  </a:lnTo>
                  <a:lnTo>
                    <a:pt x="265" y="650"/>
                  </a:lnTo>
                  <a:lnTo>
                    <a:pt x="268" y="655"/>
                  </a:lnTo>
                  <a:lnTo>
                    <a:pt x="270" y="659"/>
                  </a:lnTo>
                  <a:lnTo>
                    <a:pt x="272" y="668"/>
                  </a:lnTo>
                  <a:lnTo>
                    <a:pt x="275" y="678"/>
                  </a:lnTo>
                  <a:lnTo>
                    <a:pt x="279" y="689"/>
                  </a:lnTo>
                  <a:lnTo>
                    <a:pt x="282" y="694"/>
                  </a:lnTo>
                  <a:lnTo>
                    <a:pt x="285" y="699"/>
                  </a:lnTo>
                  <a:lnTo>
                    <a:pt x="289" y="703"/>
                  </a:lnTo>
                  <a:lnTo>
                    <a:pt x="291" y="706"/>
                  </a:lnTo>
                  <a:lnTo>
                    <a:pt x="296" y="708"/>
                  </a:lnTo>
                  <a:lnTo>
                    <a:pt x="300" y="709"/>
                  </a:lnTo>
                  <a:lnTo>
                    <a:pt x="304" y="711"/>
                  </a:lnTo>
                  <a:lnTo>
                    <a:pt x="308" y="711"/>
                  </a:lnTo>
                  <a:lnTo>
                    <a:pt x="312" y="711"/>
                  </a:lnTo>
                  <a:lnTo>
                    <a:pt x="315" y="708"/>
                  </a:lnTo>
                  <a:lnTo>
                    <a:pt x="319" y="707"/>
                  </a:lnTo>
                  <a:lnTo>
                    <a:pt x="321" y="703"/>
                  </a:lnTo>
                  <a:lnTo>
                    <a:pt x="325" y="696"/>
                  </a:lnTo>
                  <a:lnTo>
                    <a:pt x="331" y="689"/>
                  </a:lnTo>
                  <a:lnTo>
                    <a:pt x="337" y="681"/>
                  </a:lnTo>
                  <a:lnTo>
                    <a:pt x="344" y="675"/>
                  </a:lnTo>
                  <a:lnTo>
                    <a:pt x="354" y="664"/>
                  </a:lnTo>
                  <a:lnTo>
                    <a:pt x="364" y="655"/>
                  </a:lnTo>
                  <a:lnTo>
                    <a:pt x="372" y="646"/>
                  </a:lnTo>
                  <a:lnTo>
                    <a:pt x="379" y="639"/>
                  </a:lnTo>
                  <a:lnTo>
                    <a:pt x="383" y="637"/>
                  </a:lnTo>
                  <a:lnTo>
                    <a:pt x="386" y="635"/>
                  </a:lnTo>
                  <a:lnTo>
                    <a:pt x="390" y="633"/>
                  </a:lnTo>
                  <a:lnTo>
                    <a:pt x="394" y="633"/>
                  </a:lnTo>
                  <a:lnTo>
                    <a:pt x="401" y="633"/>
                  </a:lnTo>
                  <a:lnTo>
                    <a:pt x="409" y="636"/>
                  </a:lnTo>
                  <a:lnTo>
                    <a:pt x="413" y="637"/>
                  </a:lnTo>
                  <a:lnTo>
                    <a:pt x="416" y="637"/>
                  </a:lnTo>
                  <a:lnTo>
                    <a:pt x="420" y="636"/>
                  </a:lnTo>
                  <a:lnTo>
                    <a:pt x="422" y="636"/>
                  </a:lnTo>
                  <a:lnTo>
                    <a:pt x="428" y="631"/>
                  </a:lnTo>
                  <a:lnTo>
                    <a:pt x="434" y="625"/>
                  </a:lnTo>
                  <a:lnTo>
                    <a:pt x="436" y="623"/>
                  </a:lnTo>
                  <a:lnTo>
                    <a:pt x="439" y="621"/>
                  </a:lnTo>
                  <a:lnTo>
                    <a:pt x="441" y="621"/>
                  </a:lnTo>
                  <a:lnTo>
                    <a:pt x="444" y="621"/>
                  </a:lnTo>
                  <a:lnTo>
                    <a:pt x="448" y="625"/>
                  </a:lnTo>
                  <a:lnTo>
                    <a:pt x="453" y="631"/>
                  </a:lnTo>
                  <a:lnTo>
                    <a:pt x="457" y="632"/>
                  </a:lnTo>
                  <a:lnTo>
                    <a:pt x="460" y="633"/>
                  </a:lnTo>
                  <a:lnTo>
                    <a:pt x="464" y="632"/>
                  </a:lnTo>
                  <a:lnTo>
                    <a:pt x="467" y="630"/>
                  </a:lnTo>
                  <a:lnTo>
                    <a:pt x="471" y="626"/>
                  </a:lnTo>
                  <a:lnTo>
                    <a:pt x="474" y="621"/>
                  </a:lnTo>
                  <a:lnTo>
                    <a:pt x="477" y="615"/>
                  </a:lnTo>
                  <a:lnTo>
                    <a:pt x="478" y="608"/>
                  </a:lnTo>
                  <a:lnTo>
                    <a:pt x="479" y="593"/>
                  </a:lnTo>
                  <a:lnTo>
                    <a:pt x="482" y="580"/>
                  </a:lnTo>
                  <a:lnTo>
                    <a:pt x="486" y="568"/>
                  </a:lnTo>
                  <a:lnTo>
                    <a:pt x="492" y="556"/>
                  </a:lnTo>
                  <a:lnTo>
                    <a:pt x="499" y="547"/>
                  </a:lnTo>
                  <a:lnTo>
                    <a:pt x="503" y="542"/>
                  </a:lnTo>
                  <a:lnTo>
                    <a:pt x="503" y="539"/>
                  </a:lnTo>
                  <a:lnTo>
                    <a:pt x="501" y="537"/>
                  </a:lnTo>
                  <a:lnTo>
                    <a:pt x="496" y="535"/>
                  </a:lnTo>
                  <a:lnTo>
                    <a:pt x="489" y="532"/>
                  </a:lnTo>
                  <a:lnTo>
                    <a:pt x="478" y="528"/>
                  </a:lnTo>
                  <a:lnTo>
                    <a:pt x="467" y="524"/>
                  </a:lnTo>
                  <a:lnTo>
                    <a:pt x="458" y="519"/>
                  </a:lnTo>
                  <a:lnTo>
                    <a:pt x="449" y="516"/>
                  </a:lnTo>
                  <a:lnTo>
                    <a:pt x="446" y="513"/>
                  </a:lnTo>
                  <a:lnTo>
                    <a:pt x="442" y="509"/>
                  </a:lnTo>
                  <a:lnTo>
                    <a:pt x="440" y="504"/>
                  </a:lnTo>
                  <a:lnTo>
                    <a:pt x="438" y="499"/>
                  </a:lnTo>
                  <a:lnTo>
                    <a:pt x="435" y="488"/>
                  </a:lnTo>
                  <a:lnTo>
                    <a:pt x="435" y="479"/>
                  </a:lnTo>
                  <a:lnTo>
                    <a:pt x="435" y="469"/>
                  </a:lnTo>
                  <a:lnTo>
                    <a:pt x="434" y="460"/>
                  </a:lnTo>
                  <a:lnTo>
                    <a:pt x="434" y="455"/>
                  </a:lnTo>
                  <a:lnTo>
                    <a:pt x="435" y="450"/>
                  </a:lnTo>
                  <a:lnTo>
                    <a:pt x="436" y="447"/>
                  </a:lnTo>
                  <a:lnTo>
                    <a:pt x="440" y="444"/>
                  </a:lnTo>
                  <a:lnTo>
                    <a:pt x="446" y="441"/>
                  </a:lnTo>
                  <a:lnTo>
                    <a:pt x="454" y="436"/>
                  </a:lnTo>
                  <a:lnTo>
                    <a:pt x="460" y="435"/>
                  </a:lnTo>
                  <a:lnTo>
                    <a:pt x="465" y="434"/>
                  </a:lnTo>
                  <a:lnTo>
                    <a:pt x="472" y="434"/>
                  </a:lnTo>
                  <a:lnTo>
                    <a:pt x="480" y="435"/>
                  </a:lnTo>
                  <a:lnTo>
                    <a:pt x="496" y="436"/>
                  </a:lnTo>
                  <a:lnTo>
                    <a:pt x="510" y="435"/>
                  </a:lnTo>
                  <a:lnTo>
                    <a:pt x="523" y="432"/>
                  </a:lnTo>
                  <a:lnTo>
                    <a:pt x="534" y="428"/>
                  </a:lnTo>
                  <a:lnTo>
                    <a:pt x="546" y="423"/>
                  </a:lnTo>
                  <a:lnTo>
                    <a:pt x="559" y="419"/>
                  </a:lnTo>
                  <a:lnTo>
                    <a:pt x="572" y="416"/>
                  </a:lnTo>
                  <a:lnTo>
                    <a:pt x="583" y="410"/>
                  </a:lnTo>
                  <a:lnTo>
                    <a:pt x="589" y="404"/>
                  </a:lnTo>
                  <a:lnTo>
                    <a:pt x="592" y="397"/>
                  </a:lnTo>
                  <a:lnTo>
                    <a:pt x="593" y="394"/>
                  </a:lnTo>
                  <a:lnTo>
                    <a:pt x="596" y="392"/>
                  </a:lnTo>
                  <a:lnTo>
                    <a:pt x="599" y="391"/>
                  </a:lnTo>
                  <a:lnTo>
                    <a:pt x="604" y="390"/>
                  </a:lnTo>
                  <a:lnTo>
                    <a:pt x="612" y="388"/>
                  </a:lnTo>
                  <a:lnTo>
                    <a:pt x="617" y="386"/>
                  </a:lnTo>
                  <a:lnTo>
                    <a:pt x="619" y="381"/>
                  </a:lnTo>
                  <a:lnTo>
                    <a:pt x="619" y="374"/>
                  </a:lnTo>
                  <a:lnTo>
                    <a:pt x="619" y="366"/>
                  </a:lnTo>
                  <a:lnTo>
                    <a:pt x="619" y="358"/>
                  </a:lnTo>
                  <a:lnTo>
                    <a:pt x="617" y="348"/>
                  </a:lnTo>
                  <a:lnTo>
                    <a:pt x="615" y="341"/>
                  </a:lnTo>
                  <a:lnTo>
                    <a:pt x="614" y="334"/>
                  </a:lnTo>
                  <a:lnTo>
                    <a:pt x="611" y="330"/>
                  </a:lnTo>
                  <a:lnTo>
                    <a:pt x="602" y="320"/>
                  </a:lnTo>
                  <a:lnTo>
                    <a:pt x="592" y="306"/>
                  </a:lnTo>
                  <a:lnTo>
                    <a:pt x="589" y="299"/>
                  </a:lnTo>
                  <a:lnTo>
                    <a:pt x="586" y="293"/>
                  </a:lnTo>
                  <a:lnTo>
                    <a:pt x="584" y="287"/>
                  </a:lnTo>
                  <a:lnTo>
                    <a:pt x="583" y="281"/>
                  </a:lnTo>
                  <a:lnTo>
                    <a:pt x="594" y="270"/>
                  </a:lnTo>
                  <a:lnTo>
                    <a:pt x="606" y="260"/>
                  </a:lnTo>
                  <a:lnTo>
                    <a:pt x="606" y="257"/>
                  </a:lnTo>
                  <a:lnTo>
                    <a:pt x="605" y="254"/>
                  </a:lnTo>
                  <a:lnTo>
                    <a:pt x="603" y="252"/>
                  </a:lnTo>
                  <a:lnTo>
                    <a:pt x="600" y="249"/>
                  </a:lnTo>
                  <a:lnTo>
                    <a:pt x="597" y="248"/>
                  </a:lnTo>
                  <a:lnTo>
                    <a:pt x="593" y="248"/>
                  </a:lnTo>
                  <a:lnTo>
                    <a:pt x="589" y="249"/>
                  </a:lnTo>
                  <a:lnTo>
                    <a:pt x="585" y="252"/>
                  </a:lnTo>
                  <a:lnTo>
                    <a:pt x="580" y="253"/>
                  </a:lnTo>
                  <a:lnTo>
                    <a:pt x="577" y="253"/>
                  </a:lnTo>
                  <a:lnTo>
                    <a:pt x="574" y="252"/>
                  </a:lnTo>
                  <a:lnTo>
                    <a:pt x="572" y="248"/>
                  </a:lnTo>
                  <a:lnTo>
                    <a:pt x="570" y="245"/>
                  </a:lnTo>
                  <a:lnTo>
                    <a:pt x="568" y="239"/>
                  </a:lnTo>
                  <a:lnTo>
                    <a:pt x="568" y="233"/>
                  </a:lnTo>
                  <a:lnTo>
                    <a:pt x="568" y="227"/>
                  </a:lnTo>
                  <a:lnTo>
                    <a:pt x="570" y="220"/>
                  </a:lnTo>
                  <a:lnTo>
                    <a:pt x="573" y="215"/>
                  </a:lnTo>
                  <a:lnTo>
                    <a:pt x="575" y="210"/>
                  </a:lnTo>
                  <a:lnTo>
                    <a:pt x="579" y="205"/>
                  </a:lnTo>
                  <a:lnTo>
                    <a:pt x="584" y="203"/>
                  </a:lnTo>
                  <a:lnTo>
                    <a:pt x="589" y="201"/>
                  </a:lnTo>
                  <a:lnTo>
                    <a:pt x="592" y="199"/>
                  </a:lnTo>
                  <a:lnTo>
                    <a:pt x="597" y="198"/>
                  </a:lnTo>
                  <a:lnTo>
                    <a:pt x="606" y="198"/>
                  </a:lnTo>
                  <a:lnTo>
                    <a:pt x="615" y="198"/>
                  </a:lnTo>
                  <a:lnTo>
                    <a:pt x="619" y="197"/>
                  </a:lnTo>
                  <a:lnTo>
                    <a:pt x="623" y="196"/>
                  </a:lnTo>
                  <a:lnTo>
                    <a:pt x="627" y="194"/>
                  </a:lnTo>
                  <a:lnTo>
                    <a:pt x="629" y="191"/>
                  </a:lnTo>
                  <a:lnTo>
                    <a:pt x="633" y="184"/>
                  </a:lnTo>
                  <a:lnTo>
                    <a:pt x="635" y="177"/>
                  </a:lnTo>
                  <a:lnTo>
                    <a:pt x="636" y="171"/>
                  </a:lnTo>
                  <a:lnTo>
                    <a:pt x="635" y="165"/>
                  </a:lnTo>
                  <a:lnTo>
                    <a:pt x="633" y="161"/>
                  </a:lnTo>
                  <a:lnTo>
                    <a:pt x="629" y="158"/>
                  </a:lnTo>
                  <a:lnTo>
                    <a:pt x="623" y="154"/>
                  </a:lnTo>
                  <a:lnTo>
                    <a:pt x="615" y="152"/>
                  </a:lnTo>
                  <a:lnTo>
                    <a:pt x="592" y="148"/>
                  </a:lnTo>
                  <a:lnTo>
                    <a:pt x="567" y="147"/>
                  </a:lnTo>
                  <a:lnTo>
                    <a:pt x="545" y="147"/>
                  </a:lnTo>
                  <a:lnTo>
                    <a:pt x="530" y="147"/>
                  </a:lnTo>
                  <a:lnTo>
                    <a:pt x="518" y="150"/>
                  </a:lnTo>
                  <a:lnTo>
                    <a:pt x="508" y="151"/>
                  </a:lnTo>
                  <a:lnTo>
                    <a:pt x="498" y="150"/>
                  </a:lnTo>
                  <a:lnTo>
                    <a:pt x="486" y="147"/>
                  </a:lnTo>
                  <a:lnTo>
                    <a:pt x="474" y="142"/>
                  </a:lnTo>
                  <a:lnTo>
                    <a:pt x="464" y="135"/>
                  </a:lnTo>
                  <a:lnTo>
                    <a:pt x="454" y="127"/>
                  </a:lnTo>
                  <a:lnTo>
                    <a:pt x="448" y="117"/>
                  </a:lnTo>
                  <a:lnTo>
                    <a:pt x="442" y="109"/>
                  </a:lnTo>
                  <a:lnTo>
                    <a:pt x="436" y="101"/>
                  </a:lnTo>
                  <a:lnTo>
                    <a:pt x="429" y="93"/>
                  </a:lnTo>
                  <a:lnTo>
                    <a:pt x="422" y="87"/>
                  </a:lnTo>
                  <a:lnTo>
                    <a:pt x="413" y="79"/>
                  </a:lnTo>
                  <a:lnTo>
                    <a:pt x="404" y="73"/>
                  </a:lnTo>
                  <a:lnTo>
                    <a:pt x="396" y="66"/>
                  </a:lnTo>
                  <a:lnTo>
                    <a:pt x="388" y="58"/>
                  </a:lnTo>
                  <a:lnTo>
                    <a:pt x="382" y="49"/>
                  </a:lnTo>
                  <a:lnTo>
                    <a:pt x="377" y="40"/>
                  </a:lnTo>
                  <a:lnTo>
                    <a:pt x="373" y="31"/>
                  </a:lnTo>
                  <a:lnTo>
                    <a:pt x="371" y="21"/>
                  </a:lnTo>
                  <a:lnTo>
                    <a:pt x="370" y="13"/>
                  </a:lnTo>
                  <a:lnTo>
                    <a:pt x="367" y="6"/>
                  </a:lnTo>
                  <a:lnTo>
                    <a:pt x="366" y="3"/>
                  </a:lnTo>
                  <a:lnTo>
                    <a:pt x="364" y="1"/>
                  </a:lnTo>
                  <a:lnTo>
                    <a:pt x="361" y="0"/>
                  </a:lnTo>
                  <a:lnTo>
                    <a:pt x="359" y="0"/>
                  </a:lnTo>
                  <a:lnTo>
                    <a:pt x="357" y="0"/>
                  </a:lnTo>
                  <a:lnTo>
                    <a:pt x="354" y="1"/>
                  </a:lnTo>
                  <a:lnTo>
                    <a:pt x="353" y="3"/>
                  </a:lnTo>
                  <a:lnTo>
                    <a:pt x="352" y="6"/>
                  </a:lnTo>
                  <a:lnTo>
                    <a:pt x="350" y="10"/>
                  </a:lnTo>
                  <a:lnTo>
                    <a:pt x="348" y="16"/>
                  </a:lnTo>
                  <a:lnTo>
                    <a:pt x="346" y="22"/>
                  </a:lnTo>
                  <a:lnTo>
                    <a:pt x="342" y="27"/>
                  </a:lnTo>
                  <a:lnTo>
                    <a:pt x="340" y="28"/>
                  </a:lnTo>
                  <a:lnTo>
                    <a:pt x="337" y="30"/>
                  </a:lnTo>
                  <a:lnTo>
                    <a:pt x="332" y="31"/>
                  </a:lnTo>
                  <a:lnTo>
                    <a:pt x="325" y="31"/>
                  </a:lnTo>
                  <a:lnTo>
                    <a:pt x="318" y="32"/>
                  </a:lnTo>
                  <a:lnTo>
                    <a:pt x="313" y="32"/>
                  </a:lnTo>
                  <a:lnTo>
                    <a:pt x="308" y="34"/>
                  </a:lnTo>
                  <a:lnTo>
                    <a:pt x="304" y="35"/>
                  </a:lnTo>
                  <a:lnTo>
                    <a:pt x="303" y="38"/>
                  </a:lnTo>
                  <a:lnTo>
                    <a:pt x="301" y="40"/>
                  </a:lnTo>
                  <a:lnTo>
                    <a:pt x="301" y="44"/>
                  </a:lnTo>
                  <a:lnTo>
                    <a:pt x="301" y="47"/>
                  </a:lnTo>
                  <a:lnTo>
                    <a:pt x="300" y="51"/>
                  </a:lnTo>
                  <a:lnTo>
                    <a:pt x="300" y="53"/>
                  </a:lnTo>
                  <a:lnTo>
                    <a:pt x="297" y="57"/>
                  </a:lnTo>
                  <a:lnTo>
                    <a:pt x="296" y="59"/>
                  </a:lnTo>
                  <a:lnTo>
                    <a:pt x="294" y="62"/>
                  </a:lnTo>
                  <a:lnTo>
                    <a:pt x="290" y="63"/>
                  </a:lnTo>
                  <a:lnTo>
                    <a:pt x="288" y="63"/>
                  </a:lnTo>
                  <a:lnTo>
                    <a:pt x="284" y="63"/>
                  </a:lnTo>
                  <a:lnTo>
                    <a:pt x="276" y="63"/>
                  </a:lnTo>
                  <a:lnTo>
                    <a:pt x="270" y="65"/>
                  </a:lnTo>
                  <a:lnTo>
                    <a:pt x="269" y="68"/>
                  </a:lnTo>
                  <a:lnTo>
                    <a:pt x="266" y="70"/>
                  </a:lnTo>
                  <a:lnTo>
                    <a:pt x="266" y="72"/>
                  </a:lnTo>
                  <a:lnTo>
                    <a:pt x="268" y="76"/>
                  </a:lnTo>
                  <a:lnTo>
                    <a:pt x="272" y="84"/>
                  </a:lnTo>
                  <a:lnTo>
                    <a:pt x="279" y="93"/>
                  </a:lnTo>
                  <a:lnTo>
                    <a:pt x="287" y="101"/>
                  </a:lnTo>
                  <a:lnTo>
                    <a:pt x="295" y="106"/>
                  </a:lnTo>
                  <a:lnTo>
                    <a:pt x="298" y="108"/>
                  </a:lnTo>
                  <a:lnTo>
                    <a:pt x="301" y="112"/>
                  </a:lnTo>
                  <a:lnTo>
                    <a:pt x="303" y="116"/>
                  </a:lnTo>
                  <a:lnTo>
                    <a:pt x="304" y="120"/>
                  </a:lnTo>
                  <a:lnTo>
                    <a:pt x="306" y="123"/>
                  </a:lnTo>
                  <a:lnTo>
                    <a:pt x="304" y="127"/>
                  </a:lnTo>
                  <a:lnTo>
                    <a:pt x="302" y="129"/>
                  </a:lnTo>
                  <a:lnTo>
                    <a:pt x="300" y="131"/>
                  </a:lnTo>
                  <a:lnTo>
                    <a:pt x="282" y="132"/>
                  </a:lnTo>
                  <a:lnTo>
                    <a:pt x="268" y="136"/>
                  </a:lnTo>
                  <a:lnTo>
                    <a:pt x="262" y="138"/>
                  </a:lnTo>
                  <a:lnTo>
                    <a:pt x="255" y="139"/>
                  </a:lnTo>
                  <a:lnTo>
                    <a:pt x="252" y="139"/>
                  </a:lnTo>
                  <a:lnTo>
                    <a:pt x="249" y="138"/>
                  </a:lnTo>
                  <a:lnTo>
                    <a:pt x="245" y="136"/>
                  </a:lnTo>
                  <a:lnTo>
                    <a:pt x="243" y="134"/>
                  </a:lnTo>
                  <a:lnTo>
                    <a:pt x="238" y="129"/>
                  </a:lnTo>
                  <a:lnTo>
                    <a:pt x="234" y="128"/>
                  </a:lnTo>
                  <a:lnTo>
                    <a:pt x="233" y="131"/>
                  </a:lnTo>
                  <a:lnTo>
                    <a:pt x="232" y="138"/>
                  </a:lnTo>
                  <a:lnTo>
                    <a:pt x="232" y="146"/>
                  </a:lnTo>
                  <a:lnTo>
                    <a:pt x="230" y="153"/>
                  </a:lnTo>
                  <a:lnTo>
                    <a:pt x="227" y="159"/>
                  </a:lnTo>
                  <a:lnTo>
                    <a:pt x="222" y="165"/>
                  </a:lnTo>
                  <a:lnTo>
                    <a:pt x="216" y="173"/>
                  </a:lnTo>
                  <a:lnTo>
                    <a:pt x="212" y="183"/>
                  </a:lnTo>
                  <a:lnTo>
                    <a:pt x="205" y="194"/>
                  </a:lnTo>
                  <a:lnTo>
                    <a:pt x="194" y="205"/>
                  </a:lnTo>
                  <a:lnTo>
                    <a:pt x="187" y="211"/>
                  </a:lnTo>
                  <a:lnTo>
                    <a:pt x="181" y="215"/>
                  </a:lnTo>
                  <a:lnTo>
                    <a:pt x="176" y="217"/>
                  </a:lnTo>
                  <a:lnTo>
                    <a:pt x="170" y="219"/>
                  </a:lnTo>
                  <a:lnTo>
                    <a:pt x="165" y="219"/>
                  </a:lnTo>
                  <a:lnTo>
                    <a:pt x="161" y="217"/>
                  </a:lnTo>
                  <a:lnTo>
                    <a:pt x="156" y="215"/>
                  </a:lnTo>
                  <a:lnTo>
                    <a:pt x="150" y="211"/>
                  </a:lnTo>
                  <a:lnTo>
                    <a:pt x="144" y="209"/>
                  </a:lnTo>
                  <a:lnTo>
                    <a:pt x="138" y="209"/>
                  </a:lnTo>
                  <a:lnTo>
                    <a:pt x="132" y="210"/>
                  </a:lnTo>
                  <a:lnTo>
                    <a:pt x="125" y="213"/>
                  </a:lnTo>
                  <a:lnTo>
                    <a:pt x="118" y="216"/>
                  </a:lnTo>
                  <a:lnTo>
                    <a:pt x="112" y="221"/>
                  </a:lnTo>
                  <a:lnTo>
                    <a:pt x="106" y="227"/>
                  </a:lnTo>
                  <a:lnTo>
                    <a:pt x="101" y="232"/>
                  </a:lnTo>
                  <a:lnTo>
                    <a:pt x="98" y="239"/>
                  </a:lnTo>
                  <a:lnTo>
                    <a:pt x="94" y="246"/>
                  </a:lnTo>
                  <a:lnTo>
                    <a:pt x="93" y="254"/>
                  </a:lnTo>
                  <a:lnTo>
                    <a:pt x="92" y="262"/>
                  </a:lnTo>
                  <a:lnTo>
                    <a:pt x="90" y="271"/>
                  </a:lnTo>
                  <a:lnTo>
                    <a:pt x="92" y="278"/>
                  </a:lnTo>
                  <a:lnTo>
                    <a:pt x="94" y="285"/>
                  </a:lnTo>
                  <a:lnTo>
                    <a:pt x="99" y="290"/>
                  </a:lnTo>
                  <a:lnTo>
                    <a:pt x="112" y="301"/>
                  </a:lnTo>
                  <a:lnTo>
                    <a:pt x="130" y="312"/>
                  </a:lnTo>
                  <a:lnTo>
                    <a:pt x="137" y="318"/>
                  </a:lnTo>
                  <a:lnTo>
                    <a:pt x="142" y="323"/>
                  </a:lnTo>
                  <a:lnTo>
                    <a:pt x="145" y="328"/>
                  </a:lnTo>
                  <a:lnTo>
                    <a:pt x="148" y="337"/>
                  </a:lnTo>
                  <a:lnTo>
                    <a:pt x="149" y="349"/>
                  </a:lnTo>
                  <a:lnTo>
                    <a:pt x="148" y="362"/>
                  </a:lnTo>
                  <a:lnTo>
                    <a:pt x="145" y="374"/>
                  </a:lnTo>
                  <a:lnTo>
                    <a:pt x="142" y="386"/>
                  </a:lnTo>
                  <a:lnTo>
                    <a:pt x="137" y="396"/>
                  </a:lnTo>
                  <a:lnTo>
                    <a:pt x="132" y="404"/>
                  </a:lnTo>
                  <a:lnTo>
                    <a:pt x="126" y="409"/>
                  </a:lnTo>
                  <a:lnTo>
                    <a:pt x="121" y="413"/>
                  </a:lnTo>
                  <a:lnTo>
                    <a:pt x="115" y="416"/>
                  </a:lnTo>
                  <a:lnTo>
                    <a:pt x="111" y="417"/>
                  </a:lnTo>
                  <a:lnTo>
                    <a:pt x="104" y="417"/>
                  </a:lnTo>
                  <a:lnTo>
                    <a:pt x="95" y="418"/>
                  </a:lnTo>
                  <a:lnTo>
                    <a:pt x="87" y="421"/>
                  </a:lnTo>
                  <a:lnTo>
                    <a:pt x="76" y="424"/>
                  </a:lnTo>
                  <a:lnTo>
                    <a:pt x="63" y="432"/>
                  </a:lnTo>
                  <a:lnTo>
                    <a:pt x="44" y="443"/>
                  </a:lnTo>
                  <a:lnTo>
                    <a:pt x="26" y="456"/>
                  </a:lnTo>
                  <a:lnTo>
                    <a:pt x="11" y="466"/>
                  </a:lnTo>
                  <a:lnTo>
                    <a:pt x="6" y="470"/>
                  </a:lnTo>
                  <a:lnTo>
                    <a:pt x="2" y="475"/>
                  </a:lnTo>
                  <a:lnTo>
                    <a:pt x="0" y="481"/>
                  </a:lnTo>
                  <a:lnTo>
                    <a:pt x="0" y="486"/>
                  </a:lnTo>
                  <a:lnTo>
                    <a:pt x="0" y="492"/>
                  </a:lnTo>
                  <a:lnTo>
                    <a:pt x="0" y="497"/>
                  </a:lnTo>
                  <a:lnTo>
                    <a:pt x="1" y="501"/>
                  </a:lnTo>
                  <a:lnTo>
                    <a:pt x="4" y="506"/>
                  </a:lnTo>
                  <a:lnTo>
                    <a:pt x="10" y="516"/>
                  </a:lnTo>
                  <a:lnTo>
                    <a:pt x="19" y="528"/>
                  </a:lnTo>
                  <a:lnTo>
                    <a:pt x="29" y="539"/>
                  </a:lnTo>
                  <a:lnTo>
                    <a:pt x="35" y="549"/>
                  </a:lnTo>
                  <a:lnTo>
                    <a:pt x="38" y="557"/>
                  </a:lnTo>
                  <a:lnTo>
                    <a:pt x="41" y="563"/>
                  </a:lnTo>
                  <a:lnTo>
                    <a:pt x="39" y="566"/>
                  </a:lnTo>
                  <a:lnTo>
                    <a:pt x="39" y="567"/>
                  </a:lnTo>
                  <a:lnTo>
                    <a:pt x="37" y="569"/>
                  </a:lnTo>
                  <a:lnTo>
                    <a:pt x="33" y="569"/>
                  </a:lnTo>
                  <a:lnTo>
                    <a:pt x="25" y="570"/>
                  </a:lnTo>
                  <a:lnTo>
                    <a:pt x="19" y="574"/>
                  </a:lnTo>
                  <a:lnTo>
                    <a:pt x="17" y="575"/>
                  </a:lnTo>
                  <a:lnTo>
                    <a:pt x="14" y="577"/>
                  </a:lnTo>
                  <a:lnTo>
                    <a:pt x="13" y="581"/>
                  </a:lnTo>
                  <a:lnTo>
                    <a:pt x="13" y="585"/>
                  </a:lnTo>
                  <a:lnTo>
                    <a:pt x="17" y="593"/>
                  </a:lnTo>
                  <a:lnTo>
                    <a:pt x="22" y="602"/>
                  </a:lnTo>
                  <a:lnTo>
                    <a:pt x="25" y="607"/>
                  </a:lnTo>
                  <a:lnTo>
                    <a:pt x="29" y="611"/>
                  </a:lnTo>
                  <a:lnTo>
                    <a:pt x="30" y="615"/>
                  </a:lnTo>
                  <a:lnTo>
                    <a:pt x="31" y="620"/>
                  </a:lnTo>
                  <a:lnTo>
                    <a:pt x="33" y="631"/>
                  </a:lnTo>
                  <a:lnTo>
                    <a:pt x="35" y="642"/>
                  </a:lnTo>
                  <a:lnTo>
                    <a:pt x="37" y="646"/>
                  </a:lnTo>
                  <a:lnTo>
                    <a:pt x="39" y="651"/>
                  </a:lnTo>
                  <a:lnTo>
                    <a:pt x="42" y="655"/>
                  </a:lnTo>
                  <a:lnTo>
                    <a:pt x="45" y="658"/>
                  </a:lnTo>
                  <a:lnTo>
                    <a:pt x="50" y="659"/>
                  </a:lnTo>
                  <a:lnTo>
                    <a:pt x="57" y="661"/>
                  </a:lnTo>
                  <a:lnTo>
                    <a:pt x="64" y="662"/>
                  </a:lnTo>
                  <a:lnTo>
                    <a:pt x="71" y="662"/>
                  </a:lnTo>
                  <a:lnTo>
                    <a:pt x="79" y="661"/>
                  </a:lnTo>
                  <a:lnTo>
                    <a:pt x="86" y="659"/>
                  </a:lnTo>
                  <a:lnTo>
                    <a:pt x="88" y="661"/>
                  </a:lnTo>
                  <a:lnTo>
                    <a:pt x="90" y="662"/>
                  </a:lnTo>
                  <a:lnTo>
                    <a:pt x="93" y="663"/>
                  </a:lnTo>
                  <a:lnTo>
                    <a:pt x="95" y="667"/>
                  </a:lnTo>
                  <a:lnTo>
                    <a:pt x="99" y="671"/>
                  </a:lnTo>
                  <a:lnTo>
                    <a:pt x="102" y="677"/>
                  </a:lnTo>
                  <a:lnTo>
                    <a:pt x="107" y="682"/>
                  </a:lnTo>
                  <a:lnTo>
                    <a:pt x="112" y="687"/>
                  </a:lnTo>
                  <a:lnTo>
                    <a:pt x="118" y="689"/>
                  </a:lnTo>
                  <a:lnTo>
                    <a:pt x="123" y="689"/>
                  </a:lnTo>
                  <a:lnTo>
                    <a:pt x="128" y="689"/>
                  </a:lnTo>
                  <a:lnTo>
                    <a:pt x="134" y="688"/>
                  </a:lnTo>
                  <a:lnTo>
                    <a:pt x="144" y="683"/>
                  </a:lnTo>
                  <a:lnTo>
                    <a:pt x="150" y="680"/>
                  </a:lnTo>
                  <a:lnTo>
                    <a:pt x="157" y="675"/>
                  </a:lnTo>
                  <a:lnTo>
                    <a:pt x="163" y="669"/>
                  </a:lnTo>
                  <a:lnTo>
                    <a:pt x="171" y="663"/>
                  </a:lnTo>
                  <a:lnTo>
                    <a:pt x="180" y="657"/>
                  </a:lnTo>
                  <a:lnTo>
                    <a:pt x="187" y="654"/>
                  </a:lnTo>
                  <a:lnTo>
                    <a:pt x="194" y="650"/>
                  </a:lnTo>
                  <a:lnTo>
                    <a:pt x="201" y="649"/>
                  </a:lnTo>
                  <a:lnTo>
                    <a:pt x="213" y="648"/>
                  </a:lnTo>
                  <a:lnTo>
                    <a:pt x="225" y="646"/>
                  </a:lnTo>
                  <a:lnTo>
                    <a:pt x="237" y="646"/>
                  </a:ln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2" name="河北"/>
            <p:cNvSpPr>
              <a:spLocks noEditPoints="1"/>
            </p:cNvSpPr>
            <p:nvPr/>
          </p:nvSpPr>
          <p:spPr bwMode="auto">
            <a:xfrm>
              <a:off x="5765115" y="2382327"/>
              <a:ext cx="838092" cy="1176269"/>
            </a:xfrm>
            <a:custGeom>
              <a:avLst/>
              <a:gdLst>
                <a:gd name="T0" fmla="*/ 2147483646 w 2047"/>
                <a:gd name="T1" fmla="*/ 2147483646 h 2907"/>
                <a:gd name="T2" fmla="*/ 2147483646 w 2047"/>
                <a:gd name="T3" fmla="*/ 2147483646 h 2907"/>
                <a:gd name="T4" fmla="*/ 2147483646 w 2047"/>
                <a:gd name="T5" fmla="*/ 2147483646 h 2907"/>
                <a:gd name="T6" fmla="*/ 2147483646 w 2047"/>
                <a:gd name="T7" fmla="*/ 2147483646 h 2907"/>
                <a:gd name="T8" fmla="*/ 2147483646 w 2047"/>
                <a:gd name="T9" fmla="*/ 2147483646 h 2907"/>
                <a:gd name="T10" fmla="*/ 2147483646 w 2047"/>
                <a:gd name="T11" fmla="*/ 2147483646 h 2907"/>
                <a:gd name="T12" fmla="*/ 2147483646 w 2047"/>
                <a:gd name="T13" fmla="*/ 2147483646 h 2907"/>
                <a:gd name="T14" fmla="*/ 2147483646 w 2047"/>
                <a:gd name="T15" fmla="*/ 2147483646 h 2907"/>
                <a:gd name="T16" fmla="*/ 2147483646 w 2047"/>
                <a:gd name="T17" fmla="*/ 2147483646 h 2907"/>
                <a:gd name="T18" fmla="*/ 2147483646 w 2047"/>
                <a:gd name="T19" fmla="*/ 2147483646 h 2907"/>
                <a:gd name="T20" fmla="*/ 2147483646 w 2047"/>
                <a:gd name="T21" fmla="*/ 2147483646 h 2907"/>
                <a:gd name="T22" fmla="*/ 0 w 2047"/>
                <a:gd name="T23" fmla="*/ 2147483646 h 2907"/>
                <a:gd name="T24" fmla="*/ 2147483646 w 2047"/>
                <a:gd name="T25" fmla="*/ 2147483646 h 2907"/>
                <a:gd name="T26" fmla="*/ 2147483646 w 2047"/>
                <a:gd name="T27" fmla="*/ 2147483646 h 2907"/>
                <a:gd name="T28" fmla="*/ 2147483646 w 2047"/>
                <a:gd name="T29" fmla="*/ 2147483646 h 2907"/>
                <a:gd name="T30" fmla="*/ 2147483646 w 2047"/>
                <a:gd name="T31" fmla="*/ 2147483646 h 2907"/>
                <a:gd name="T32" fmla="*/ 2147483646 w 2047"/>
                <a:gd name="T33" fmla="*/ 2147483646 h 2907"/>
                <a:gd name="T34" fmla="*/ 2147483646 w 2047"/>
                <a:gd name="T35" fmla="*/ 2147483646 h 2907"/>
                <a:gd name="T36" fmla="*/ 2147483646 w 2047"/>
                <a:gd name="T37" fmla="*/ 2147483646 h 2907"/>
                <a:gd name="T38" fmla="*/ 2147483646 w 2047"/>
                <a:gd name="T39" fmla="*/ 2147483646 h 2907"/>
                <a:gd name="T40" fmla="*/ 2147483646 w 2047"/>
                <a:gd name="T41" fmla="*/ 2147483646 h 2907"/>
                <a:gd name="T42" fmla="*/ 2147483646 w 2047"/>
                <a:gd name="T43" fmla="*/ 2147483646 h 2907"/>
                <a:gd name="T44" fmla="*/ 2147483646 w 2047"/>
                <a:gd name="T45" fmla="*/ 2147483646 h 2907"/>
                <a:gd name="T46" fmla="*/ 2147483646 w 2047"/>
                <a:gd name="T47" fmla="*/ 2147483646 h 2907"/>
                <a:gd name="T48" fmla="*/ 2147483646 w 2047"/>
                <a:gd name="T49" fmla="*/ 2147483646 h 2907"/>
                <a:gd name="T50" fmla="*/ 2147483646 w 2047"/>
                <a:gd name="T51" fmla="*/ 2147483646 h 2907"/>
                <a:gd name="T52" fmla="*/ 2147483646 w 2047"/>
                <a:gd name="T53" fmla="*/ 2147483646 h 2907"/>
                <a:gd name="T54" fmla="*/ 2147483646 w 2047"/>
                <a:gd name="T55" fmla="*/ 2147483646 h 2907"/>
                <a:gd name="T56" fmla="*/ 2147483646 w 2047"/>
                <a:gd name="T57" fmla="*/ 2147483646 h 2907"/>
                <a:gd name="T58" fmla="*/ 2147483646 w 2047"/>
                <a:gd name="T59" fmla="*/ 2147483646 h 2907"/>
                <a:gd name="T60" fmla="*/ 2147483646 w 2047"/>
                <a:gd name="T61" fmla="*/ 2147483646 h 2907"/>
                <a:gd name="T62" fmla="*/ 2147483646 w 2047"/>
                <a:gd name="T63" fmla="*/ 2147483646 h 2907"/>
                <a:gd name="T64" fmla="*/ 2147483646 w 2047"/>
                <a:gd name="T65" fmla="*/ 2147483646 h 2907"/>
                <a:gd name="T66" fmla="*/ 2147483646 w 2047"/>
                <a:gd name="T67" fmla="*/ 2147483646 h 2907"/>
                <a:gd name="T68" fmla="*/ 2147483646 w 2047"/>
                <a:gd name="T69" fmla="*/ 2147483646 h 2907"/>
                <a:gd name="T70" fmla="*/ 2147483646 w 2047"/>
                <a:gd name="T71" fmla="*/ 2147483646 h 2907"/>
                <a:gd name="T72" fmla="*/ 2147483646 w 2047"/>
                <a:gd name="T73" fmla="*/ 2147483646 h 2907"/>
                <a:gd name="T74" fmla="*/ 2147483646 w 2047"/>
                <a:gd name="T75" fmla="*/ 2147483646 h 2907"/>
                <a:gd name="T76" fmla="*/ 2147483646 w 2047"/>
                <a:gd name="T77" fmla="*/ 2147483646 h 2907"/>
                <a:gd name="T78" fmla="*/ 2147483646 w 2047"/>
                <a:gd name="T79" fmla="*/ 2147483646 h 2907"/>
                <a:gd name="T80" fmla="*/ 2147483646 w 2047"/>
                <a:gd name="T81" fmla="*/ 2147483646 h 2907"/>
                <a:gd name="T82" fmla="*/ 2147483646 w 2047"/>
                <a:gd name="T83" fmla="*/ 2147483646 h 2907"/>
                <a:gd name="T84" fmla="*/ 2147483646 w 2047"/>
                <a:gd name="T85" fmla="*/ 2147483646 h 2907"/>
                <a:gd name="T86" fmla="*/ 2147483646 w 2047"/>
                <a:gd name="T87" fmla="*/ 2147483646 h 2907"/>
                <a:gd name="T88" fmla="*/ 2147483646 w 2047"/>
                <a:gd name="T89" fmla="*/ 2147483646 h 2907"/>
                <a:gd name="T90" fmla="*/ 2147483646 w 2047"/>
                <a:gd name="T91" fmla="*/ 2147483646 h 2907"/>
                <a:gd name="T92" fmla="*/ 2147483646 w 2047"/>
                <a:gd name="T93" fmla="*/ 2147483646 h 2907"/>
                <a:gd name="T94" fmla="*/ 2147483646 w 2047"/>
                <a:gd name="T95" fmla="*/ 2147483646 h 2907"/>
                <a:gd name="T96" fmla="*/ 2147483646 w 2047"/>
                <a:gd name="T97" fmla="*/ 2147483646 h 2907"/>
                <a:gd name="T98" fmla="*/ 2147483646 w 2047"/>
                <a:gd name="T99" fmla="*/ 2147483646 h 2907"/>
                <a:gd name="T100" fmla="*/ 2147483646 w 2047"/>
                <a:gd name="T101" fmla="*/ 2147483646 h 2907"/>
                <a:gd name="T102" fmla="*/ 2147483646 w 2047"/>
                <a:gd name="T103" fmla="*/ 2147483646 h 2907"/>
                <a:gd name="T104" fmla="*/ 2147483646 w 2047"/>
                <a:gd name="T105" fmla="*/ 2147483646 h 2907"/>
                <a:gd name="T106" fmla="*/ 2147483646 w 2047"/>
                <a:gd name="T107" fmla="*/ 2147483646 h 2907"/>
                <a:gd name="T108" fmla="*/ 2147483646 w 2047"/>
                <a:gd name="T109" fmla="*/ 2147483646 h 2907"/>
                <a:gd name="T110" fmla="*/ 2147483646 w 2047"/>
                <a:gd name="T111" fmla="*/ 2147483646 h 2907"/>
                <a:gd name="T112" fmla="*/ 2147483646 w 2047"/>
                <a:gd name="T113" fmla="*/ 2147483646 h 2907"/>
                <a:gd name="T114" fmla="*/ 2147483646 w 2047"/>
                <a:gd name="T115" fmla="*/ 2147483646 h 2907"/>
                <a:gd name="T116" fmla="*/ 2147483646 w 2047"/>
                <a:gd name="T117" fmla="*/ 2147483646 h 2907"/>
                <a:gd name="T118" fmla="*/ 2147483646 w 2047"/>
                <a:gd name="T119" fmla="*/ 2147483646 h 2907"/>
                <a:gd name="T120" fmla="*/ 2147483646 w 2047"/>
                <a:gd name="T121" fmla="*/ 2147483646 h 2907"/>
                <a:gd name="T122" fmla="*/ 2147483646 w 2047"/>
                <a:gd name="T123" fmla="*/ 2147483646 h 290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047" h="2907">
                  <a:moveTo>
                    <a:pt x="1422" y="1913"/>
                  </a:moveTo>
                  <a:lnTo>
                    <a:pt x="1422" y="1915"/>
                  </a:lnTo>
                  <a:lnTo>
                    <a:pt x="1421" y="1916"/>
                  </a:lnTo>
                  <a:lnTo>
                    <a:pt x="1422" y="1922"/>
                  </a:lnTo>
                  <a:lnTo>
                    <a:pt x="1421" y="1928"/>
                  </a:lnTo>
                  <a:lnTo>
                    <a:pt x="1421" y="1935"/>
                  </a:lnTo>
                  <a:lnTo>
                    <a:pt x="1418" y="1942"/>
                  </a:lnTo>
                  <a:lnTo>
                    <a:pt x="1416" y="1949"/>
                  </a:lnTo>
                  <a:lnTo>
                    <a:pt x="1411" y="1956"/>
                  </a:lnTo>
                  <a:lnTo>
                    <a:pt x="1405" y="1963"/>
                  </a:lnTo>
                  <a:lnTo>
                    <a:pt x="1397" y="1968"/>
                  </a:lnTo>
                  <a:lnTo>
                    <a:pt x="1384" y="1976"/>
                  </a:lnTo>
                  <a:lnTo>
                    <a:pt x="1371" y="1986"/>
                  </a:lnTo>
                  <a:lnTo>
                    <a:pt x="1360" y="1995"/>
                  </a:lnTo>
                  <a:lnTo>
                    <a:pt x="1352" y="2006"/>
                  </a:lnTo>
                  <a:lnTo>
                    <a:pt x="1345" y="2023"/>
                  </a:lnTo>
                  <a:lnTo>
                    <a:pt x="1339" y="2039"/>
                  </a:lnTo>
                  <a:lnTo>
                    <a:pt x="1333" y="2058"/>
                  </a:lnTo>
                  <a:lnTo>
                    <a:pt x="1327" y="2071"/>
                  </a:lnTo>
                  <a:lnTo>
                    <a:pt x="1322" y="2074"/>
                  </a:lnTo>
                  <a:lnTo>
                    <a:pt x="1316" y="2076"/>
                  </a:lnTo>
                  <a:lnTo>
                    <a:pt x="1309" y="2077"/>
                  </a:lnTo>
                  <a:lnTo>
                    <a:pt x="1301" y="2080"/>
                  </a:lnTo>
                  <a:lnTo>
                    <a:pt x="1288" y="2082"/>
                  </a:lnTo>
                  <a:lnTo>
                    <a:pt x="1270" y="2085"/>
                  </a:lnTo>
                  <a:lnTo>
                    <a:pt x="1251" y="2087"/>
                  </a:lnTo>
                  <a:lnTo>
                    <a:pt x="1234" y="2089"/>
                  </a:lnTo>
                  <a:lnTo>
                    <a:pt x="1220" y="2092"/>
                  </a:lnTo>
                  <a:lnTo>
                    <a:pt x="1204" y="2095"/>
                  </a:lnTo>
                  <a:lnTo>
                    <a:pt x="1190" y="2099"/>
                  </a:lnTo>
                  <a:lnTo>
                    <a:pt x="1177" y="2101"/>
                  </a:lnTo>
                  <a:lnTo>
                    <a:pt x="1149" y="2104"/>
                  </a:lnTo>
                  <a:lnTo>
                    <a:pt x="1126" y="2105"/>
                  </a:lnTo>
                  <a:lnTo>
                    <a:pt x="1116" y="2108"/>
                  </a:lnTo>
                  <a:lnTo>
                    <a:pt x="1107" y="2113"/>
                  </a:lnTo>
                  <a:lnTo>
                    <a:pt x="1102" y="2117"/>
                  </a:lnTo>
                  <a:lnTo>
                    <a:pt x="1099" y="2121"/>
                  </a:lnTo>
                  <a:lnTo>
                    <a:pt x="1094" y="2126"/>
                  </a:lnTo>
                  <a:lnTo>
                    <a:pt x="1090" y="2133"/>
                  </a:lnTo>
                  <a:lnTo>
                    <a:pt x="1076" y="2161"/>
                  </a:lnTo>
                  <a:lnTo>
                    <a:pt x="1063" y="2184"/>
                  </a:lnTo>
                  <a:lnTo>
                    <a:pt x="1056" y="2195"/>
                  </a:lnTo>
                  <a:lnTo>
                    <a:pt x="1049" y="2206"/>
                  </a:lnTo>
                  <a:lnTo>
                    <a:pt x="1039" y="2215"/>
                  </a:lnTo>
                  <a:lnTo>
                    <a:pt x="1030" y="2224"/>
                  </a:lnTo>
                  <a:lnTo>
                    <a:pt x="1011" y="2238"/>
                  </a:lnTo>
                  <a:lnTo>
                    <a:pt x="998" y="2249"/>
                  </a:lnTo>
                  <a:lnTo>
                    <a:pt x="990" y="2252"/>
                  </a:lnTo>
                  <a:lnTo>
                    <a:pt x="984" y="2253"/>
                  </a:lnTo>
                  <a:lnTo>
                    <a:pt x="977" y="2253"/>
                  </a:lnTo>
                  <a:lnTo>
                    <a:pt x="969" y="2250"/>
                  </a:lnTo>
                  <a:lnTo>
                    <a:pt x="961" y="2247"/>
                  </a:lnTo>
                  <a:lnTo>
                    <a:pt x="954" y="2245"/>
                  </a:lnTo>
                  <a:lnTo>
                    <a:pt x="948" y="2245"/>
                  </a:lnTo>
                  <a:lnTo>
                    <a:pt x="942" y="2246"/>
                  </a:lnTo>
                  <a:lnTo>
                    <a:pt x="936" y="2251"/>
                  </a:lnTo>
                  <a:lnTo>
                    <a:pt x="931" y="2257"/>
                  </a:lnTo>
                  <a:lnTo>
                    <a:pt x="926" y="2265"/>
                  </a:lnTo>
                  <a:lnTo>
                    <a:pt x="920" y="2277"/>
                  </a:lnTo>
                  <a:lnTo>
                    <a:pt x="918" y="2283"/>
                  </a:lnTo>
                  <a:lnTo>
                    <a:pt x="917" y="2288"/>
                  </a:lnTo>
                  <a:lnTo>
                    <a:pt x="917" y="2293"/>
                  </a:lnTo>
                  <a:lnTo>
                    <a:pt x="918" y="2297"/>
                  </a:lnTo>
                  <a:lnTo>
                    <a:pt x="920" y="2303"/>
                  </a:lnTo>
                  <a:lnTo>
                    <a:pt x="924" y="2308"/>
                  </a:lnTo>
                  <a:lnTo>
                    <a:pt x="926" y="2312"/>
                  </a:lnTo>
                  <a:lnTo>
                    <a:pt x="927" y="2315"/>
                  </a:lnTo>
                  <a:lnTo>
                    <a:pt x="927" y="2316"/>
                  </a:lnTo>
                  <a:lnTo>
                    <a:pt x="926" y="2319"/>
                  </a:lnTo>
                  <a:lnTo>
                    <a:pt x="924" y="2321"/>
                  </a:lnTo>
                  <a:lnTo>
                    <a:pt x="919" y="2323"/>
                  </a:lnTo>
                  <a:lnTo>
                    <a:pt x="914" y="2326"/>
                  </a:lnTo>
                  <a:lnTo>
                    <a:pt x="911" y="2328"/>
                  </a:lnTo>
                  <a:lnTo>
                    <a:pt x="906" y="2329"/>
                  </a:lnTo>
                  <a:lnTo>
                    <a:pt x="901" y="2329"/>
                  </a:lnTo>
                  <a:lnTo>
                    <a:pt x="894" y="2329"/>
                  </a:lnTo>
                  <a:lnTo>
                    <a:pt x="886" y="2328"/>
                  </a:lnTo>
                  <a:lnTo>
                    <a:pt x="879" y="2327"/>
                  </a:lnTo>
                  <a:lnTo>
                    <a:pt x="870" y="2328"/>
                  </a:lnTo>
                  <a:lnTo>
                    <a:pt x="867" y="2331"/>
                  </a:lnTo>
                  <a:lnTo>
                    <a:pt x="863" y="2333"/>
                  </a:lnTo>
                  <a:lnTo>
                    <a:pt x="858" y="2336"/>
                  </a:lnTo>
                  <a:lnTo>
                    <a:pt x="855" y="2341"/>
                  </a:lnTo>
                  <a:lnTo>
                    <a:pt x="847" y="2352"/>
                  </a:lnTo>
                  <a:lnTo>
                    <a:pt x="838" y="2366"/>
                  </a:lnTo>
                  <a:lnTo>
                    <a:pt x="829" y="2382"/>
                  </a:lnTo>
                  <a:lnTo>
                    <a:pt x="820" y="2401"/>
                  </a:lnTo>
                  <a:lnTo>
                    <a:pt x="812" y="2423"/>
                  </a:lnTo>
                  <a:lnTo>
                    <a:pt x="806" y="2446"/>
                  </a:lnTo>
                  <a:lnTo>
                    <a:pt x="800" y="2467"/>
                  </a:lnTo>
                  <a:lnTo>
                    <a:pt x="795" y="2486"/>
                  </a:lnTo>
                  <a:lnTo>
                    <a:pt x="788" y="2498"/>
                  </a:lnTo>
                  <a:lnTo>
                    <a:pt x="781" y="2510"/>
                  </a:lnTo>
                  <a:lnTo>
                    <a:pt x="775" y="2522"/>
                  </a:lnTo>
                  <a:lnTo>
                    <a:pt x="769" y="2533"/>
                  </a:lnTo>
                  <a:lnTo>
                    <a:pt x="765" y="2547"/>
                  </a:lnTo>
                  <a:lnTo>
                    <a:pt x="760" y="2560"/>
                  </a:lnTo>
                  <a:lnTo>
                    <a:pt x="757" y="2571"/>
                  </a:lnTo>
                  <a:lnTo>
                    <a:pt x="755" y="2578"/>
                  </a:lnTo>
                  <a:lnTo>
                    <a:pt x="743" y="2586"/>
                  </a:lnTo>
                  <a:lnTo>
                    <a:pt x="729" y="2594"/>
                  </a:lnTo>
                  <a:lnTo>
                    <a:pt x="712" y="2604"/>
                  </a:lnTo>
                  <a:lnTo>
                    <a:pt x="694" y="2613"/>
                  </a:lnTo>
                  <a:lnTo>
                    <a:pt x="691" y="2616"/>
                  </a:lnTo>
                  <a:lnTo>
                    <a:pt x="688" y="2619"/>
                  </a:lnTo>
                  <a:lnTo>
                    <a:pt x="686" y="2623"/>
                  </a:lnTo>
                  <a:lnTo>
                    <a:pt x="684" y="2627"/>
                  </a:lnTo>
                  <a:lnTo>
                    <a:pt x="680" y="2635"/>
                  </a:lnTo>
                  <a:lnTo>
                    <a:pt x="674" y="2642"/>
                  </a:lnTo>
                  <a:lnTo>
                    <a:pt x="668" y="2653"/>
                  </a:lnTo>
                  <a:lnTo>
                    <a:pt x="661" y="2662"/>
                  </a:lnTo>
                  <a:lnTo>
                    <a:pt x="653" y="2674"/>
                  </a:lnTo>
                  <a:lnTo>
                    <a:pt x="641" y="2692"/>
                  </a:lnTo>
                  <a:lnTo>
                    <a:pt x="635" y="2706"/>
                  </a:lnTo>
                  <a:lnTo>
                    <a:pt x="629" y="2723"/>
                  </a:lnTo>
                  <a:lnTo>
                    <a:pt x="625" y="2730"/>
                  </a:lnTo>
                  <a:lnTo>
                    <a:pt x="624" y="2736"/>
                  </a:lnTo>
                  <a:lnTo>
                    <a:pt x="623" y="2742"/>
                  </a:lnTo>
                  <a:lnTo>
                    <a:pt x="623" y="2745"/>
                  </a:lnTo>
                  <a:lnTo>
                    <a:pt x="625" y="2754"/>
                  </a:lnTo>
                  <a:lnTo>
                    <a:pt x="628" y="2763"/>
                  </a:lnTo>
                  <a:lnTo>
                    <a:pt x="630" y="2774"/>
                  </a:lnTo>
                  <a:lnTo>
                    <a:pt x="634" y="2785"/>
                  </a:lnTo>
                  <a:lnTo>
                    <a:pt x="635" y="2788"/>
                  </a:lnTo>
                  <a:lnTo>
                    <a:pt x="637" y="2791"/>
                  </a:lnTo>
                  <a:lnTo>
                    <a:pt x="641" y="2793"/>
                  </a:lnTo>
                  <a:lnTo>
                    <a:pt x="644" y="2794"/>
                  </a:lnTo>
                  <a:lnTo>
                    <a:pt x="653" y="2798"/>
                  </a:lnTo>
                  <a:lnTo>
                    <a:pt x="662" y="2801"/>
                  </a:lnTo>
                  <a:lnTo>
                    <a:pt x="668" y="2805"/>
                  </a:lnTo>
                  <a:lnTo>
                    <a:pt x="673" y="2810"/>
                  </a:lnTo>
                  <a:lnTo>
                    <a:pt x="678" y="2815"/>
                  </a:lnTo>
                  <a:lnTo>
                    <a:pt x="681" y="2820"/>
                  </a:lnTo>
                  <a:lnTo>
                    <a:pt x="687" y="2832"/>
                  </a:lnTo>
                  <a:lnTo>
                    <a:pt x="692" y="2843"/>
                  </a:lnTo>
                  <a:lnTo>
                    <a:pt x="697" y="2858"/>
                  </a:lnTo>
                  <a:lnTo>
                    <a:pt x="700" y="2869"/>
                  </a:lnTo>
                  <a:lnTo>
                    <a:pt x="700" y="2873"/>
                  </a:lnTo>
                  <a:lnTo>
                    <a:pt x="698" y="2875"/>
                  </a:lnTo>
                  <a:lnTo>
                    <a:pt x="694" y="2878"/>
                  </a:lnTo>
                  <a:lnTo>
                    <a:pt x="688" y="2882"/>
                  </a:lnTo>
                  <a:lnTo>
                    <a:pt x="678" y="2892"/>
                  </a:lnTo>
                  <a:lnTo>
                    <a:pt x="669" y="2899"/>
                  </a:lnTo>
                  <a:lnTo>
                    <a:pt x="665" y="2901"/>
                  </a:lnTo>
                  <a:lnTo>
                    <a:pt x="660" y="2903"/>
                  </a:lnTo>
                  <a:lnTo>
                    <a:pt x="655" y="2903"/>
                  </a:lnTo>
                  <a:lnTo>
                    <a:pt x="650" y="2903"/>
                  </a:lnTo>
                  <a:lnTo>
                    <a:pt x="647" y="2902"/>
                  </a:lnTo>
                  <a:lnTo>
                    <a:pt x="642" y="2900"/>
                  </a:lnTo>
                  <a:lnTo>
                    <a:pt x="639" y="2896"/>
                  </a:lnTo>
                  <a:lnTo>
                    <a:pt x="635" y="2893"/>
                  </a:lnTo>
                  <a:lnTo>
                    <a:pt x="628" y="2882"/>
                  </a:lnTo>
                  <a:lnTo>
                    <a:pt x="620" y="2871"/>
                  </a:lnTo>
                  <a:lnTo>
                    <a:pt x="614" y="2867"/>
                  </a:lnTo>
                  <a:lnTo>
                    <a:pt x="608" y="2863"/>
                  </a:lnTo>
                  <a:lnTo>
                    <a:pt x="600" y="2861"/>
                  </a:lnTo>
                  <a:lnTo>
                    <a:pt x="592" y="2861"/>
                  </a:lnTo>
                  <a:lnTo>
                    <a:pt x="584" y="2862"/>
                  </a:lnTo>
                  <a:lnTo>
                    <a:pt x="578" y="2864"/>
                  </a:lnTo>
                  <a:lnTo>
                    <a:pt x="571" y="2869"/>
                  </a:lnTo>
                  <a:lnTo>
                    <a:pt x="566" y="2875"/>
                  </a:lnTo>
                  <a:lnTo>
                    <a:pt x="558" y="2887"/>
                  </a:lnTo>
                  <a:lnTo>
                    <a:pt x="553" y="2898"/>
                  </a:lnTo>
                  <a:lnTo>
                    <a:pt x="551" y="2901"/>
                  </a:lnTo>
                  <a:lnTo>
                    <a:pt x="547" y="2903"/>
                  </a:lnTo>
                  <a:lnTo>
                    <a:pt x="542" y="2906"/>
                  </a:lnTo>
                  <a:lnTo>
                    <a:pt x="537" y="2907"/>
                  </a:lnTo>
                  <a:lnTo>
                    <a:pt x="533" y="2907"/>
                  </a:lnTo>
                  <a:lnTo>
                    <a:pt x="527" y="2906"/>
                  </a:lnTo>
                  <a:lnTo>
                    <a:pt x="521" y="2905"/>
                  </a:lnTo>
                  <a:lnTo>
                    <a:pt x="516" y="2902"/>
                  </a:lnTo>
                  <a:lnTo>
                    <a:pt x="509" y="2901"/>
                  </a:lnTo>
                  <a:lnTo>
                    <a:pt x="501" y="2899"/>
                  </a:lnTo>
                  <a:lnTo>
                    <a:pt x="491" y="2898"/>
                  </a:lnTo>
                  <a:lnTo>
                    <a:pt x="480" y="2896"/>
                  </a:lnTo>
                  <a:lnTo>
                    <a:pt x="457" y="2895"/>
                  </a:lnTo>
                  <a:lnTo>
                    <a:pt x="432" y="2896"/>
                  </a:lnTo>
                  <a:lnTo>
                    <a:pt x="410" y="2895"/>
                  </a:lnTo>
                  <a:lnTo>
                    <a:pt x="394" y="2894"/>
                  </a:lnTo>
                  <a:lnTo>
                    <a:pt x="387" y="2892"/>
                  </a:lnTo>
                  <a:lnTo>
                    <a:pt x="378" y="2888"/>
                  </a:lnTo>
                  <a:lnTo>
                    <a:pt x="370" y="2884"/>
                  </a:lnTo>
                  <a:lnTo>
                    <a:pt x="359" y="2878"/>
                  </a:lnTo>
                  <a:lnTo>
                    <a:pt x="346" y="2870"/>
                  </a:lnTo>
                  <a:lnTo>
                    <a:pt x="332" y="2862"/>
                  </a:lnTo>
                  <a:lnTo>
                    <a:pt x="320" y="2852"/>
                  </a:lnTo>
                  <a:lnTo>
                    <a:pt x="310" y="2846"/>
                  </a:lnTo>
                  <a:lnTo>
                    <a:pt x="306" y="2844"/>
                  </a:lnTo>
                  <a:lnTo>
                    <a:pt x="299" y="2844"/>
                  </a:lnTo>
                  <a:lnTo>
                    <a:pt x="291" y="2845"/>
                  </a:lnTo>
                  <a:lnTo>
                    <a:pt x="284" y="2846"/>
                  </a:lnTo>
                  <a:lnTo>
                    <a:pt x="281" y="2849"/>
                  </a:lnTo>
                  <a:lnTo>
                    <a:pt x="277" y="2854"/>
                  </a:lnTo>
                  <a:lnTo>
                    <a:pt x="272" y="2855"/>
                  </a:lnTo>
                  <a:lnTo>
                    <a:pt x="266" y="2855"/>
                  </a:lnTo>
                  <a:lnTo>
                    <a:pt x="259" y="2855"/>
                  </a:lnTo>
                  <a:lnTo>
                    <a:pt x="251" y="2855"/>
                  </a:lnTo>
                  <a:lnTo>
                    <a:pt x="243" y="2854"/>
                  </a:lnTo>
                  <a:lnTo>
                    <a:pt x="236" y="2852"/>
                  </a:lnTo>
                  <a:lnTo>
                    <a:pt x="228" y="2850"/>
                  </a:lnTo>
                  <a:lnTo>
                    <a:pt x="224" y="2848"/>
                  </a:lnTo>
                  <a:lnTo>
                    <a:pt x="211" y="2836"/>
                  </a:lnTo>
                  <a:lnTo>
                    <a:pt x="199" y="2823"/>
                  </a:lnTo>
                  <a:lnTo>
                    <a:pt x="184" y="2821"/>
                  </a:lnTo>
                  <a:lnTo>
                    <a:pt x="174" y="2818"/>
                  </a:lnTo>
                  <a:lnTo>
                    <a:pt x="165" y="2815"/>
                  </a:lnTo>
                  <a:lnTo>
                    <a:pt x="157" y="2814"/>
                  </a:lnTo>
                  <a:lnTo>
                    <a:pt x="148" y="2814"/>
                  </a:lnTo>
                  <a:lnTo>
                    <a:pt x="138" y="2815"/>
                  </a:lnTo>
                  <a:lnTo>
                    <a:pt x="127" y="2819"/>
                  </a:lnTo>
                  <a:lnTo>
                    <a:pt x="115" y="2820"/>
                  </a:lnTo>
                  <a:lnTo>
                    <a:pt x="108" y="2823"/>
                  </a:lnTo>
                  <a:lnTo>
                    <a:pt x="105" y="2823"/>
                  </a:lnTo>
                  <a:lnTo>
                    <a:pt x="104" y="2819"/>
                  </a:lnTo>
                  <a:lnTo>
                    <a:pt x="105" y="2811"/>
                  </a:lnTo>
                  <a:lnTo>
                    <a:pt x="105" y="2804"/>
                  </a:lnTo>
                  <a:lnTo>
                    <a:pt x="104" y="2796"/>
                  </a:lnTo>
                  <a:lnTo>
                    <a:pt x="102" y="2793"/>
                  </a:lnTo>
                  <a:lnTo>
                    <a:pt x="100" y="2789"/>
                  </a:lnTo>
                  <a:lnTo>
                    <a:pt x="96" y="2787"/>
                  </a:lnTo>
                  <a:lnTo>
                    <a:pt x="93" y="2785"/>
                  </a:lnTo>
                  <a:lnTo>
                    <a:pt x="79" y="2777"/>
                  </a:lnTo>
                  <a:lnTo>
                    <a:pt x="66" y="2770"/>
                  </a:lnTo>
                  <a:lnTo>
                    <a:pt x="60" y="2767"/>
                  </a:lnTo>
                  <a:lnTo>
                    <a:pt x="55" y="2763"/>
                  </a:lnTo>
                  <a:lnTo>
                    <a:pt x="50" y="2758"/>
                  </a:lnTo>
                  <a:lnTo>
                    <a:pt x="48" y="2752"/>
                  </a:lnTo>
                  <a:lnTo>
                    <a:pt x="48" y="2741"/>
                  </a:lnTo>
                  <a:lnTo>
                    <a:pt x="49" y="2728"/>
                  </a:lnTo>
                  <a:lnTo>
                    <a:pt x="49" y="2720"/>
                  </a:lnTo>
                  <a:lnTo>
                    <a:pt x="47" y="2714"/>
                  </a:lnTo>
                  <a:lnTo>
                    <a:pt x="44" y="2711"/>
                  </a:lnTo>
                  <a:lnTo>
                    <a:pt x="42" y="2709"/>
                  </a:lnTo>
                  <a:lnTo>
                    <a:pt x="38" y="2705"/>
                  </a:lnTo>
                  <a:lnTo>
                    <a:pt x="33" y="2703"/>
                  </a:lnTo>
                  <a:lnTo>
                    <a:pt x="25" y="2698"/>
                  </a:lnTo>
                  <a:lnTo>
                    <a:pt x="20" y="2693"/>
                  </a:lnTo>
                  <a:lnTo>
                    <a:pt x="17" y="2689"/>
                  </a:lnTo>
                  <a:lnTo>
                    <a:pt x="14" y="2686"/>
                  </a:lnTo>
                  <a:lnTo>
                    <a:pt x="13" y="2678"/>
                  </a:lnTo>
                  <a:lnTo>
                    <a:pt x="14" y="2668"/>
                  </a:lnTo>
                  <a:lnTo>
                    <a:pt x="13" y="2659"/>
                  </a:lnTo>
                  <a:lnTo>
                    <a:pt x="14" y="2653"/>
                  </a:lnTo>
                  <a:lnTo>
                    <a:pt x="16" y="2650"/>
                  </a:lnTo>
                  <a:lnTo>
                    <a:pt x="18" y="2648"/>
                  </a:lnTo>
                  <a:lnTo>
                    <a:pt x="22" y="2648"/>
                  </a:lnTo>
                  <a:lnTo>
                    <a:pt x="28" y="2647"/>
                  </a:lnTo>
                  <a:lnTo>
                    <a:pt x="33" y="2646"/>
                  </a:lnTo>
                  <a:lnTo>
                    <a:pt x="41" y="2644"/>
                  </a:lnTo>
                  <a:lnTo>
                    <a:pt x="47" y="2641"/>
                  </a:lnTo>
                  <a:lnTo>
                    <a:pt x="54" y="2637"/>
                  </a:lnTo>
                  <a:lnTo>
                    <a:pt x="58" y="2634"/>
                  </a:lnTo>
                  <a:lnTo>
                    <a:pt x="63" y="2629"/>
                  </a:lnTo>
                  <a:lnTo>
                    <a:pt x="68" y="2624"/>
                  </a:lnTo>
                  <a:lnTo>
                    <a:pt x="69" y="2619"/>
                  </a:lnTo>
                  <a:lnTo>
                    <a:pt x="71" y="2610"/>
                  </a:lnTo>
                  <a:lnTo>
                    <a:pt x="73" y="2600"/>
                  </a:lnTo>
                  <a:lnTo>
                    <a:pt x="75" y="2596"/>
                  </a:lnTo>
                  <a:lnTo>
                    <a:pt x="76" y="2593"/>
                  </a:lnTo>
                  <a:lnTo>
                    <a:pt x="80" y="2591"/>
                  </a:lnTo>
                  <a:lnTo>
                    <a:pt x="85" y="2591"/>
                  </a:lnTo>
                  <a:lnTo>
                    <a:pt x="89" y="2592"/>
                  </a:lnTo>
                  <a:lnTo>
                    <a:pt x="94" y="2591"/>
                  </a:lnTo>
                  <a:lnTo>
                    <a:pt x="98" y="2588"/>
                  </a:lnTo>
                  <a:lnTo>
                    <a:pt x="101" y="2586"/>
                  </a:lnTo>
                  <a:lnTo>
                    <a:pt x="102" y="2581"/>
                  </a:lnTo>
                  <a:lnTo>
                    <a:pt x="105" y="2577"/>
                  </a:lnTo>
                  <a:lnTo>
                    <a:pt x="106" y="2571"/>
                  </a:lnTo>
                  <a:lnTo>
                    <a:pt x="106" y="2564"/>
                  </a:lnTo>
                  <a:lnTo>
                    <a:pt x="105" y="2547"/>
                  </a:lnTo>
                  <a:lnTo>
                    <a:pt x="104" y="2530"/>
                  </a:lnTo>
                  <a:lnTo>
                    <a:pt x="102" y="2515"/>
                  </a:lnTo>
                  <a:lnTo>
                    <a:pt x="100" y="2503"/>
                  </a:lnTo>
                  <a:lnTo>
                    <a:pt x="100" y="2498"/>
                  </a:lnTo>
                  <a:lnTo>
                    <a:pt x="100" y="2493"/>
                  </a:lnTo>
                  <a:lnTo>
                    <a:pt x="101" y="2489"/>
                  </a:lnTo>
                  <a:lnTo>
                    <a:pt x="102" y="2484"/>
                  </a:lnTo>
                  <a:lnTo>
                    <a:pt x="108" y="2474"/>
                  </a:lnTo>
                  <a:lnTo>
                    <a:pt x="117" y="2466"/>
                  </a:lnTo>
                  <a:lnTo>
                    <a:pt x="125" y="2458"/>
                  </a:lnTo>
                  <a:lnTo>
                    <a:pt x="131" y="2448"/>
                  </a:lnTo>
                  <a:lnTo>
                    <a:pt x="137" y="2436"/>
                  </a:lnTo>
                  <a:lnTo>
                    <a:pt x="140" y="2422"/>
                  </a:lnTo>
                  <a:lnTo>
                    <a:pt x="143" y="2414"/>
                  </a:lnTo>
                  <a:lnTo>
                    <a:pt x="146" y="2405"/>
                  </a:lnTo>
                  <a:lnTo>
                    <a:pt x="150" y="2397"/>
                  </a:lnTo>
                  <a:lnTo>
                    <a:pt x="155" y="2389"/>
                  </a:lnTo>
                  <a:lnTo>
                    <a:pt x="165" y="2372"/>
                  </a:lnTo>
                  <a:lnTo>
                    <a:pt x="175" y="2358"/>
                  </a:lnTo>
                  <a:lnTo>
                    <a:pt x="184" y="2342"/>
                  </a:lnTo>
                  <a:lnTo>
                    <a:pt x="194" y="2326"/>
                  </a:lnTo>
                  <a:lnTo>
                    <a:pt x="201" y="2308"/>
                  </a:lnTo>
                  <a:lnTo>
                    <a:pt x="208" y="2291"/>
                  </a:lnTo>
                  <a:lnTo>
                    <a:pt x="215" y="2275"/>
                  </a:lnTo>
                  <a:lnTo>
                    <a:pt x="220" y="2260"/>
                  </a:lnTo>
                  <a:lnTo>
                    <a:pt x="222" y="2247"/>
                  </a:lnTo>
                  <a:lnTo>
                    <a:pt x="222" y="2237"/>
                  </a:lnTo>
                  <a:lnTo>
                    <a:pt x="222" y="2232"/>
                  </a:lnTo>
                  <a:lnTo>
                    <a:pt x="220" y="2228"/>
                  </a:lnTo>
                  <a:lnTo>
                    <a:pt x="218" y="2226"/>
                  </a:lnTo>
                  <a:lnTo>
                    <a:pt x="214" y="2224"/>
                  </a:lnTo>
                  <a:lnTo>
                    <a:pt x="211" y="2222"/>
                  </a:lnTo>
                  <a:lnTo>
                    <a:pt x="206" y="2221"/>
                  </a:lnTo>
                  <a:lnTo>
                    <a:pt x="200" y="2220"/>
                  </a:lnTo>
                  <a:lnTo>
                    <a:pt x="194" y="2220"/>
                  </a:lnTo>
                  <a:lnTo>
                    <a:pt x="181" y="2220"/>
                  </a:lnTo>
                  <a:lnTo>
                    <a:pt x="173" y="2219"/>
                  </a:lnTo>
                  <a:lnTo>
                    <a:pt x="169" y="2218"/>
                  </a:lnTo>
                  <a:lnTo>
                    <a:pt x="167" y="2216"/>
                  </a:lnTo>
                  <a:lnTo>
                    <a:pt x="165" y="2214"/>
                  </a:lnTo>
                  <a:lnTo>
                    <a:pt x="164" y="2210"/>
                  </a:lnTo>
                  <a:lnTo>
                    <a:pt x="165" y="2208"/>
                  </a:lnTo>
                  <a:lnTo>
                    <a:pt x="167" y="2206"/>
                  </a:lnTo>
                  <a:lnTo>
                    <a:pt x="173" y="2202"/>
                  </a:lnTo>
                  <a:lnTo>
                    <a:pt x="178" y="2200"/>
                  </a:lnTo>
                  <a:lnTo>
                    <a:pt x="183" y="2196"/>
                  </a:lnTo>
                  <a:lnTo>
                    <a:pt x="186" y="2194"/>
                  </a:lnTo>
                  <a:lnTo>
                    <a:pt x="186" y="2193"/>
                  </a:lnTo>
                  <a:lnTo>
                    <a:pt x="186" y="2190"/>
                  </a:lnTo>
                  <a:lnTo>
                    <a:pt x="184" y="2188"/>
                  </a:lnTo>
                  <a:lnTo>
                    <a:pt x="182" y="2187"/>
                  </a:lnTo>
                  <a:lnTo>
                    <a:pt x="171" y="2177"/>
                  </a:lnTo>
                  <a:lnTo>
                    <a:pt x="159" y="2169"/>
                  </a:lnTo>
                  <a:lnTo>
                    <a:pt x="154" y="2163"/>
                  </a:lnTo>
                  <a:lnTo>
                    <a:pt x="149" y="2157"/>
                  </a:lnTo>
                  <a:lnTo>
                    <a:pt x="143" y="2149"/>
                  </a:lnTo>
                  <a:lnTo>
                    <a:pt x="138" y="2139"/>
                  </a:lnTo>
                  <a:lnTo>
                    <a:pt x="131" y="2118"/>
                  </a:lnTo>
                  <a:lnTo>
                    <a:pt x="125" y="2098"/>
                  </a:lnTo>
                  <a:lnTo>
                    <a:pt x="123" y="2089"/>
                  </a:lnTo>
                  <a:lnTo>
                    <a:pt x="120" y="2081"/>
                  </a:lnTo>
                  <a:lnTo>
                    <a:pt x="117" y="2075"/>
                  </a:lnTo>
                  <a:lnTo>
                    <a:pt x="113" y="2069"/>
                  </a:lnTo>
                  <a:lnTo>
                    <a:pt x="107" y="2062"/>
                  </a:lnTo>
                  <a:lnTo>
                    <a:pt x="104" y="2054"/>
                  </a:lnTo>
                  <a:lnTo>
                    <a:pt x="102" y="2050"/>
                  </a:lnTo>
                  <a:lnTo>
                    <a:pt x="102" y="2046"/>
                  </a:lnTo>
                  <a:lnTo>
                    <a:pt x="102" y="2043"/>
                  </a:lnTo>
                  <a:lnTo>
                    <a:pt x="104" y="2038"/>
                  </a:lnTo>
                  <a:lnTo>
                    <a:pt x="105" y="2035"/>
                  </a:lnTo>
                  <a:lnTo>
                    <a:pt x="105" y="2031"/>
                  </a:lnTo>
                  <a:lnTo>
                    <a:pt x="105" y="2027"/>
                  </a:lnTo>
                  <a:lnTo>
                    <a:pt x="102" y="2026"/>
                  </a:lnTo>
                  <a:lnTo>
                    <a:pt x="100" y="2025"/>
                  </a:lnTo>
                  <a:lnTo>
                    <a:pt x="98" y="2025"/>
                  </a:lnTo>
                  <a:lnTo>
                    <a:pt x="94" y="2025"/>
                  </a:lnTo>
                  <a:lnTo>
                    <a:pt x="91" y="2027"/>
                  </a:lnTo>
                  <a:lnTo>
                    <a:pt x="83" y="2031"/>
                  </a:lnTo>
                  <a:lnTo>
                    <a:pt x="77" y="2032"/>
                  </a:lnTo>
                  <a:lnTo>
                    <a:pt x="75" y="2031"/>
                  </a:lnTo>
                  <a:lnTo>
                    <a:pt x="73" y="2030"/>
                  </a:lnTo>
                  <a:lnTo>
                    <a:pt x="70" y="2027"/>
                  </a:lnTo>
                  <a:lnTo>
                    <a:pt x="68" y="2025"/>
                  </a:lnTo>
                  <a:lnTo>
                    <a:pt x="66" y="2018"/>
                  </a:lnTo>
                  <a:lnTo>
                    <a:pt x="63" y="2013"/>
                  </a:lnTo>
                  <a:lnTo>
                    <a:pt x="61" y="2011"/>
                  </a:lnTo>
                  <a:lnTo>
                    <a:pt x="57" y="2010"/>
                  </a:lnTo>
                  <a:lnTo>
                    <a:pt x="52" y="2008"/>
                  </a:lnTo>
                  <a:lnTo>
                    <a:pt x="47" y="2008"/>
                  </a:lnTo>
                  <a:lnTo>
                    <a:pt x="38" y="2008"/>
                  </a:lnTo>
                  <a:lnTo>
                    <a:pt x="32" y="2007"/>
                  </a:lnTo>
                  <a:lnTo>
                    <a:pt x="26" y="2005"/>
                  </a:lnTo>
                  <a:lnTo>
                    <a:pt x="20" y="2001"/>
                  </a:lnTo>
                  <a:lnTo>
                    <a:pt x="17" y="1998"/>
                  </a:lnTo>
                  <a:lnTo>
                    <a:pt x="13" y="1993"/>
                  </a:lnTo>
                  <a:lnTo>
                    <a:pt x="11" y="1987"/>
                  </a:lnTo>
                  <a:lnTo>
                    <a:pt x="10" y="1980"/>
                  </a:lnTo>
                  <a:lnTo>
                    <a:pt x="7" y="1967"/>
                  </a:lnTo>
                  <a:lnTo>
                    <a:pt x="7" y="1954"/>
                  </a:lnTo>
                  <a:lnTo>
                    <a:pt x="5" y="1943"/>
                  </a:lnTo>
                  <a:lnTo>
                    <a:pt x="3" y="1934"/>
                  </a:lnTo>
                  <a:lnTo>
                    <a:pt x="0" y="1928"/>
                  </a:lnTo>
                  <a:lnTo>
                    <a:pt x="0" y="1923"/>
                  </a:lnTo>
                  <a:lnTo>
                    <a:pt x="1" y="1917"/>
                  </a:lnTo>
                  <a:lnTo>
                    <a:pt x="4" y="1911"/>
                  </a:lnTo>
                  <a:lnTo>
                    <a:pt x="7" y="1900"/>
                  </a:lnTo>
                  <a:lnTo>
                    <a:pt x="11" y="1891"/>
                  </a:lnTo>
                  <a:lnTo>
                    <a:pt x="11" y="1881"/>
                  </a:lnTo>
                  <a:lnTo>
                    <a:pt x="10" y="1869"/>
                  </a:lnTo>
                  <a:lnTo>
                    <a:pt x="10" y="1857"/>
                  </a:lnTo>
                  <a:lnTo>
                    <a:pt x="10" y="1847"/>
                  </a:lnTo>
                  <a:lnTo>
                    <a:pt x="11" y="1842"/>
                  </a:lnTo>
                  <a:lnTo>
                    <a:pt x="12" y="1837"/>
                  </a:lnTo>
                  <a:lnTo>
                    <a:pt x="13" y="1833"/>
                  </a:lnTo>
                  <a:lnTo>
                    <a:pt x="16" y="1828"/>
                  </a:lnTo>
                  <a:lnTo>
                    <a:pt x="19" y="1824"/>
                  </a:lnTo>
                  <a:lnTo>
                    <a:pt x="23" y="1821"/>
                  </a:lnTo>
                  <a:lnTo>
                    <a:pt x="28" y="1819"/>
                  </a:lnTo>
                  <a:lnTo>
                    <a:pt x="32" y="1818"/>
                  </a:lnTo>
                  <a:lnTo>
                    <a:pt x="41" y="1817"/>
                  </a:lnTo>
                  <a:lnTo>
                    <a:pt x="47" y="1815"/>
                  </a:lnTo>
                  <a:lnTo>
                    <a:pt x="49" y="1811"/>
                  </a:lnTo>
                  <a:lnTo>
                    <a:pt x="52" y="1804"/>
                  </a:lnTo>
                  <a:lnTo>
                    <a:pt x="55" y="1796"/>
                  </a:lnTo>
                  <a:lnTo>
                    <a:pt x="60" y="1789"/>
                  </a:lnTo>
                  <a:lnTo>
                    <a:pt x="63" y="1785"/>
                  </a:lnTo>
                  <a:lnTo>
                    <a:pt x="68" y="1783"/>
                  </a:lnTo>
                  <a:lnTo>
                    <a:pt x="73" y="1780"/>
                  </a:lnTo>
                  <a:lnTo>
                    <a:pt x="80" y="1779"/>
                  </a:lnTo>
                  <a:lnTo>
                    <a:pt x="86" y="1777"/>
                  </a:lnTo>
                  <a:lnTo>
                    <a:pt x="92" y="1773"/>
                  </a:lnTo>
                  <a:lnTo>
                    <a:pt x="95" y="1768"/>
                  </a:lnTo>
                  <a:lnTo>
                    <a:pt x="98" y="1761"/>
                  </a:lnTo>
                  <a:lnTo>
                    <a:pt x="99" y="1755"/>
                  </a:lnTo>
                  <a:lnTo>
                    <a:pt x="100" y="1749"/>
                  </a:lnTo>
                  <a:lnTo>
                    <a:pt x="100" y="1743"/>
                  </a:lnTo>
                  <a:lnTo>
                    <a:pt x="99" y="1737"/>
                  </a:lnTo>
                  <a:lnTo>
                    <a:pt x="98" y="1734"/>
                  </a:lnTo>
                  <a:lnTo>
                    <a:pt x="95" y="1728"/>
                  </a:lnTo>
                  <a:lnTo>
                    <a:pt x="92" y="1723"/>
                  </a:lnTo>
                  <a:lnTo>
                    <a:pt x="88" y="1718"/>
                  </a:lnTo>
                  <a:lnTo>
                    <a:pt x="80" y="1708"/>
                  </a:lnTo>
                  <a:lnTo>
                    <a:pt x="73" y="1701"/>
                  </a:lnTo>
                  <a:lnTo>
                    <a:pt x="71" y="1697"/>
                  </a:lnTo>
                  <a:lnTo>
                    <a:pt x="69" y="1692"/>
                  </a:lnTo>
                  <a:lnTo>
                    <a:pt x="68" y="1685"/>
                  </a:lnTo>
                  <a:lnTo>
                    <a:pt x="68" y="1679"/>
                  </a:lnTo>
                  <a:lnTo>
                    <a:pt x="69" y="1671"/>
                  </a:lnTo>
                  <a:lnTo>
                    <a:pt x="71" y="1664"/>
                  </a:lnTo>
                  <a:lnTo>
                    <a:pt x="75" y="1658"/>
                  </a:lnTo>
                  <a:lnTo>
                    <a:pt x="80" y="1652"/>
                  </a:lnTo>
                  <a:lnTo>
                    <a:pt x="94" y="1639"/>
                  </a:lnTo>
                  <a:lnTo>
                    <a:pt x="110" y="1623"/>
                  </a:lnTo>
                  <a:lnTo>
                    <a:pt x="124" y="1610"/>
                  </a:lnTo>
                  <a:lnTo>
                    <a:pt x="136" y="1601"/>
                  </a:lnTo>
                  <a:lnTo>
                    <a:pt x="140" y="1598"/>
                  </a:lnTo>
                  <a:lnTo>
                    <a:pt x="145" y="1597"/>
                  </a:lnTo>
                  <a:lnTo>
                    <a:pt x="150" y="1598"/>
                  </a:lnTo>
                  <a:lnTo>
                    <a:pt x="155" y="1600"/>
                  </a:lnTo>
                  <a:lnTo>
                    <a:pt x="158" y="1602"/>
                  </a:lnTo>
                  <a:lnTo>
                    <a:pt x="163" y="1606"/>
                  </a:lnTo>
                  <a:lnTo>
                    <a:pt x="167" y="1609"/>
                  </a:lnTo>
                  <a:lnTo>
                    <a:pt x="170" y="1614"/>
                  </a:lnTo>
                  <a:lnTo>
                    <a:pt x="174" y="1620"/>
                  </a:lnTo>
                  <a:lnTo>
                    <a:pt x="178" y="1623"/>
                  </a:lnTo>
                  <a:lnTo>
                    <a:pt x="183" y="1627"/>
                  </a:lnTo>
                  <a:lnTo>
                    <a:pt x="189" y="1630"/>
                  </a:lnTo>
                  <a:lnTo>
                    <a:pt x="195" y="1632"/>
                  </a:lnTo>
                  <a:lnTo>
                    <a:pt x="202" y="1633"/>
                  </a:lnTo>
                  <a:lnTo>
                    <a:pt x="209" y="1632"/>
                  </a:lnTo>
                  <a:lnTo>
                    <a:pt x="215" y="1630"/>
                  </a:lnTo>
                  <a:lnTo>
                    <a:pt x="221" y="1627"/>
                  </a:lnTo>
                  <a:lnTo>
                    <a:pt x="226" y="1622"/>
                  </a:lnTo>
                  <a:lnTo>
                    <a:pt x="230" y="1617"/>
                  </a:lnTo>
                  <a:lnTo>
                    <a:pt x="233" y="1613"/>
                  </a:lnTo>
                  <a:lnTo>
                    <a:pt x="236" y="1608"/>
                  </a:lnTo>
                  <a:lnTo>
                    <a:pt x="239" y="1604"/>
                  </a:lnTo>
                  <a:lnTo>
                    <a:pt x="243" y="1603"/>
                  </a:lnTo>
                  <a:lnTo>
                    <a:pt x="247" y="1602"/>
                  </a:lnTo>
                  <a:lnTo>
                    <a:pt x="253" y="1602"/>
                  </a:lnTo>
                  <a:lnTo>
                    <a:pt x="257" y="1602"/>
                  </a:lnTo>
                  <a:lnTo>
                    <a:pt x="261" y="1602"/>
                  </a:lnTo>
                  <a:lnTo>
                    <a:pt x="263" y="1600"/>
                  </a:lnTo>
                  <a:lnTo>
                    <a:pt x="265" y="1596"/>
                  </a:lnTo>
                  <a:lnTo>
                    <a:pt x="268" y="1589"/>
                  </a:lnTo>
                  <a:lnTo>
                    <a:pt x="268" y="1585"/>
                  </a:lnTo>
                  <a:lnTo>
                    <a:pt x="270" y="1582"/>
                  </a:lnTo>
                  <a:lnTo>
                    <a:pt x="272" y="1578"/>
                  </a:lnTo>
                  <a:lnTo>
                    <a:pt x="275" y="1576"/>
                  </a:lnTo>
                  <a:lnTo>
                    <a:pt x="281" y="1571"/>
                  </a:lnTo>
                  <a:lnTo>
                    <a:pt x="288" y="1570"/>
                  </a:lnTo>
                  <a:lnTo>
                    <a:pt x="291" y="1569"/>
                  </a:lnTo>
                  <a:lnTo>
                    <a:pt x="295" y="1567"/>
                  </a:lnTo>
                  <a:lnTo>
                    <a:pt x="296" y="1566"/>
                  </a:lnTo>
                  <a:lnTo>
                    <a:pt x="299" y="1564"/>
                  </a:lnTo>
                  <a:lnTo>
                    <a:pt x="299" y="1560"/>
                  </a:lnTo>
                  <a:lnTo>
                    <a:pt x="299" y="1557"/>
                  </a:lnTo>
                  <a:lnTo>
                    <a:pt x="297" y="1552"/>
                  </a:lnTo>
                  <a:lnTo>
                    <a:pt x="295" y="1547"/>
                  </a:lnTo>
                  <a:lnTo>
                    <a:pt x="293" y="1535"/>
                  </a:lnTo>
                  <a:lnTo>
                    <a:pt x="290" y="1525"/>
                  </a:lnTo>
                  <a:lnTo>
                    <a:pt x="291" y="1515"/>
                  </a:lnTo>
                  <a:lnTo>
                    <a:pt x="293" y="1506"/>
                  </a:lnTo>
                  <a:lnTo>
                    <a:pt x="294" y="1496"/>
                  </a:lnTo>
                  <a:lnTo>
                    <a:pt x="294" y="1484"/>
                  </a:lnTo>
                  <a:lnTo>
                    <a:pt x="295" y="1472"/>
                  </a:lnTo>
                  <a:lnTo>
                    <a:pt x="299" y="1458"/>
                  </a:lnTo>
                  <a:lnTo>
                    <a:pt x="303" y="1447"/>
                  </a:lnTo>
                  <a:lnTo>
                    <a:pt x="307" y="1438"/>
                  </a:lnTo>
                  <a:lnTo>
                    <a:pt x="309" y="1433"/>
                  </a:lnTo>
                  <a:lnTo>
                    <a:pt x="310" y="1428"/>
                  </a:lnTo>
                  <a:lnTo>
                    <a:pt x="312" y="1422"/>
                  </a:lnTo>
                  <a:lnTo>
                    <a:pt x="312" y="1417"/>
                  </a:lnTo>
                  <a:lnTo>
                    <a:pt x="310" y="1403"/>
                  </a:lnTo>
                  <a:lnTo>
                    <a:pt x="307" y="1393"/>
                  </a:lnTo>
                  <a:lnTo>
                    <a:pt x="304" y="1388"/>
                  </a:lnTo>
                  <a:lnTo>
                    <a:pt x="301" y="1383"/>
                  </a:lnTo>
                  <a:lnTo>
                    <a:pt x="297" y="1380"/>
                  </a:lnTo>
                  <a:lnTo>
                    <a:pt x="293" y="1376"/>
                  </a:lnTo>
                  <a:lnTo>
                    <a:pt x="282" y="1368"/>
                  </a:lnTo>
                  <a:lnTo>
                    <a:pt x="275" y="1361"/>
                  </a:lnTo>
                  <a:lnTo>
                    <a:pt x="271" y="1356"/>
                  </a:lnTo>
                  <a:lnTo>
                    <a:pt x="269" y="1351"/>
                  </a:lnTo>
                  <a:lnTo>
                    <a:pt x="268" y="1345"/>
                  </a:lnTo>
                  <a:lnTo>
                    <a:pt x="268" y="1338"/>
                  </a:lnTo>
                  <a:lnTo>
                    <a:pt x="269" y="1321"/>
                  </a:lnTo>
                  <a:lnTo>
                    <a:pt x="269" y="1302"/>
                  </a:lnTo>
                  <a:lnTo>
                    <a:pt x="268" y="1294"/>
                  </a:lnTo>
                  <a:lnTo>
                    <a:pt x="268" y="1286"/>
                  </a:lnTo>
                  <a:lnTo>
                    <a:pt x="266" y="1279"/>
                  </a:lnTo>
                  <a:lnTo>
                    <a:pt x="265" y="1274"/>
                  </a:lnTo>
                  <a:lnTo>
                    <a:pt x="262" y="1269"/>
                  </a:lnTo>
                  <a:lnTo>
                    <a:pt x="258" y="1267"/>
                  </a:lnTo>
                  <a:lnTo>
                    <a:pt x="255" y="1266"/>
                  </a:lnTo>
                  <a:lnTo>
                    <a:pt x="250" y="1264"/>
                  </a:lnTo>
                  <a:lnTo>
                    <a:pt x="240" y="1264"/>
                  </a:lnTo>
                  <a:lnTo>
                    <a:pt x="231" y="1266"/>
                  </a:lnTo>
                  <a:lnTo>
                    <a:pt x="220" y="1266"/>
                  </a:lnTo>
                  <a:lnTo>
                    <a:pt x="208" y="1266"/>
                  </a:lnTo>
                  <a:lnTo>
                    <a:pt x="194" y="1263"/>
                  </a:lnTo>
                  <a:lnTo>
                    <a:pt x="178" y="1258"/>
                  </a:lnTo>
                  <a:lnTo>
                    <a:pt x="164" y="1251"/>
                  </a:lnTo>
                  <a:lnTo>
                    <a:pt x="154" y="1243"/>
                  </a:lnTo>
                  <a:lnTo>
                    <a:pt x="149" y="1239"/>
                  </a:lnTo>
                  <a:lnTo>
                    <a:pt x="145" y="1235"/>
                  </a:lnTo>
                  <a:lnTo>
                    <a:pt x="143" y="1231"/>
                  </a:lnTo>
                  <a:lnTo>
                    <a:pt x="140" y="1226"/>
                  </a:lnTo>
                  <a:lnTo>
                    <a:pt x="137" y="1219"/>
                  </a:lnTo>
                  <a:lnTo>
                    <a:pt x="134" y="1216"/>
                  </a:lnTo>
                  <a:lnTo>
                    <a:pt x="130" y="1214"/>
                  </a:lnTo>
                  <a:lnTo>
                    <a:pt x="121" y="1214"/>
                  </a:lnTo>
                  <a:lnTo>
                    <a:pt x="117" y="1214"/>
                  </a:lnTo>
                  <a:lnTo>
                    <a:pt x="113" y="1213"/>
                  </a:lnTo>
                  <a:lnTo>
                    <a:pt x="111" y="1212"/>
                  </a:lnTo>
                  <a:lnTo>
                    <a:pt x="108" y="1211"/>
                  </a:lnTo>
                  <a:lnTo>
                    <a:pt x="108" y="1209"/>
                  </a:lnTo>
                  <a:lnTo>
                    <a:pt x="108" y="1206"/>
                  </a:lnTo>
                  <a:lnTo>
                    <a:pt x="110" y="1203"/>
                  </a:lnTo>
                  <a:lnTo>
                    <a:pt x="112" y="1199"/>
                  </a:lnTo>
                  <a:lnTo>
                    <a:pt x="115" y="1195"/>
                  </a:lnTo>
                  <a:lnTo>
                    <a:pt x="118" y="1192"/>
                  </a:lnTo>
                  <a:lnTo>
                    <a:pt x="119" y="1188"/>
                  </a:lnTo>
                  <a:lnTo>
                    <a:pt x="119" y="1185"/>
                  </a:lnTo>
                  <a:lnTo>
                    <a:pt x="120" y="1178"/>
                  </a:lnTo>
                  <a:lnTo>
                    <a:pt x="120" y="1172"/>
                  </a:lnTo>
                  <a:lnTo>
                    <a:pt x="121" y="1169"/>
                  </a:lnTo>
                  <a:lnTo>
                    <a:pt x="121" y="1167"/>
                  </a:lnTo>
                  <a:lnTo>
                    <a:pt x="124" y="1166"/>
                  </a:lnTo>
                  <a:lnTo>
                    <a:pt x="125" y="1165"/>
                  </a:lnTo>
                  <a:lnTo>
                    <a:pt x="130" y="1166"/>
                  </a:lnTo>
                  <a:lnTo>
                    <a:pt x="136" y="1170"/>
                  </a:lnTo>
                  <a:lnTo>
                    <a:pt x="139" y="1173"/>
                  </a:lnTo>
                  <a:lnTo>
                    <a:pt x="143" y="1174"/>
                  </a:lnTo>
                  <a:lnTo>
                    <a:pt x="146" y="1174"/>
                  </a:lnTo>
                  <a:lnTo>
                    <a:pt x="149" y="1173"/>
                  </a:lnTo>
                  <a:lnTo>
                    <a:pt x="152" y="1172"/>
                  </a:lnTo>
                  <a:lnTo>
                    <a:pt x="155" y="1169"/>
                  </a:lnTo>
                  <a:lnTo>
                    <a:pt x="156" y="1165"/>
                  </a:lnTo>
                  <a:lnTo>
                    <a:pt x="156" y="1161"/>
                  </a:lnTo>
                  <a:lnTo>
                    <a:pt x="154" y="1150"/>
                  </a:lnTo>
                  <a:lnTo>
                    <a:pt x="151" y="1140"/>
                  </a:lnTo>
                  <a:lnTo>
                    <a:pt x="151" y="1135"/>
                  </a:lnTo>
                  <a:lnTo>
                    <a:pt x="152" y="1130"/>
                  </a:lnTo>
                  <a:lnTo>
                    <a:pt x="155" y="1128"/>
                  </a:lnTo>
                  <a:lnTo>
                    <a:pt x="159" y="1125"/>
                  </a:lnTo>
                  <a:lnTo>
                    <a:pt x="169" y="1124"/>
                  </a:lnTo>
                  <a:lnTo>
                    <a:pt x="177" y="1123"/>
                  </a:lnTo>
                  <a:lnTo>
                    <a:pt x="184" y="1121"/>
                  </a:lnTo>
                  <a:lnTo>
                    <a:pt x="193" y="1116"/>
                  </a:lnTo>
                  <a:lnTo>
                    <a:pt x="200" y="1110"/>
                  </a:lnTo>
                  <a:lnTo>
                    <a:pt x="208" y="1105"/>
                  </a:lnTo>
                  <a:lnTo>
                    <a:pt x="219" y="1102"/>
                  </a:lnTo>
                  <a:lnTo>
                    <a:pt x="234" y="1098"/>
                  </a:lnTo>
                  <a:lnTo>
                    <a:pt x="252" y="1096"/>
                  </a:lnTo>
                  <a:lnTo>
                    <a:pt x="268" y="1091"/>
                  </a:lnTo>
                  <a:lnTo>
                    <a:pt x="274" y="1087"/>
                  </a:lnTo>
                  <a:lnTo>
                    <a:pt x="280" y="1084"/>
                  </a:lnTo>
                  <a:lnTo>
                    <a:pt x="284" y="1080"/>
                  </a:lnTo>
                  <a:lnTo>
                    <a:pt x="288" y="1077"/>
                  </a:lnTo>
                  <a:lnTo>
                    <a:pt x="293" y="1067"/>
                  </a:lnTo>
                  <a:lnTo>
                    <a:pt x="296" y="1060"/>
                  </a:lnTo>
                  <a:lnTo>
                    <a:pt x="296" y="1056"/>
                  </a:lnTo>
                  <a:lnTo>
                    <a:pt x="296" y="1053"/>
                  </a:lnTo>
                  <a:lnTo>
                    <a:pt x="295" y="1050"/>
                  </a:lnTo>
                  <a:lnTo>
                    <a:pt x="293" y="1047"/>
                  </a:lnTo>
                  <a:lnTo>
                    <a:pt x="290" y="1044"/>
                  </a:lnTo>
                  <a:lnTo>
                    <a:pt x="288" y="1043"/>
                  </a:lnTo>
                  <a:lnTo>
                    <a:pt x="284" y="1043"/>
                  </a:lnTo>
                  <a:lnTo>
                    <a:pt x="280" y="1044"/>
                  </a:lnTo>
                  <a:lnTo>
                    <a:pt x="271" y="1046"/>
                  </a:lnTo>
                  <a:lnTo>
                    <a:pt x="263" y="1049"/>
                  </a:lnTo>
                  <a:lnTo>
                    <a:pt x="258" y="1049"/>
                  </a:lnTo>
                  <a:lnTo>
                    <a:pt x="253" y="1049"/>
                  </a:lnTo>
                  <a:lnTo>
                    <a:pt x="247" y="1049"/>
                  </a:lnTo>
                  <a:lnTo>
                    <a:pt x="241" y="1047"/>
                  </a:lnTo>
                  <a:lnTo>
                    <a:pt x="236" y="1044"/>
                  </a:lnTo>
                  <a:lnTo>
                    <a:pt x="230" y="1042"/>
                  </a:lnTo>
                  <a:lnTo>
                    <a:pt x="225" y="1040"/>
                  </a:lnTo>
                  <a:lnTo>
                    <a:pt x="221" y="1036"/>
                  </a:lnTo>
                  <a:lnTo>
                    <a:pt x="219" y="1031"/>
                  </a:lnTo>
                  <a:lnTo>
                    <a:pt x="217" y="1025"/>
                  </a:lnTo>
                  <a:lnTo>
                    <a:pt x="215" y="1017"/>
                  </a:lnTo>
                  <a:lnTo>
                    <a:pt x="214" y="1010"/>
                  </a:lnTo>
                  <a:lnTo>
                    <a:pt x="212" y="992"/>
                  </a:lnTo>
                  <a:lnTo>
                    <a:pt x="209" y="976"/>
                  </a:lnTo>
                  <a:lnTo>
                    <a:pt x="208" y="967"/>
                  </a:lnTo>
                  <a:lnTo>
                    <a:pt x="206" y="960"/>
                  </a:lnTo>
                  <a:lnTo>
                    <a:pt x="203" y="954"/>
                  </a:lnTo>
                  <a:lnTo>
                    <a:pt x="200" y="947"/>
                  </a:lnTo>
                  <a:lnTo>
                    <a:pt x="193" y="936"/>
                  </a:lnTo>
                  <a:lnTo>
                    <a:pt x="183" y="927"/>
                  </a:lnTo>
                  <a:lnTo>
                    <a:pt x="175" y="917"/>
                  </a:lnTo>
                  <a:lnTo>
                    <a:pt x="167" y="904"/>
                  </a:lnTo>
                  <a:lnTo>
                    <a:pt x="163" y="898"/>
                  </a:lnTo>
                  <a:lnTo>
                    <a:pt x="159" y="891"/>
                  </a:lnTo>
                  <a:lnTo>
                    <a:pt x="157" y="884"/>
                  </a:lnTo>
                  <a:lnTo>
                    <a:pt x="156" y="876"/>
                  </a:lnTo>
                  <a:lnTo>
                    <a:pt x="154" y="869"/>
                  </a:lnTo>
                  <a:lnTo>
                    <a:pt x="150" y="858"/>
                  </a:lnTo>
                  <a:lnTo>
                    <a:pt x="145" y="848"/>
                  </a:lnTo>
                  <a:lnTo>
                    <a:pt x="139" y="836"/>
                  </a:lnTo>
                  <a:lnTo>
                    <a:pt x="127" y="815"/>
                  </a:lnTo>
                  <a:lnTo>
                    <a:pt x="117" y="797"/>
                  </a:lnTo>
                  <a:lnTo>
                    <a:pt x="106" y="783"/>
                  </a:lnTo>
                  <a:lnTo>
                    <a:pt x="96" y="770"/>
                  </a:lnTo>
                  <a:lnTo>
                    <a:pt x="87" y="758"/>
                  </a:lnTo>
                  <a:lnTo>
                    <a:pt x="77" y="750"/>
                  </a:lnTo>
                  <a:lnTo>
                    <a:pt x="73" y="745"/>
                  </a:lnTo>
                  <a:lnTo>
                    <a:pt x="69" y="740"/>
                  </a:lnTo>
                  <a:lnTo>
                    <a:pt x="66" y="735"/>
                  </a:lnTo>
                  <a:lnTo>
                    <a:pt x="64" y="730"/>
                  </a:lnTo>
                  <a:lnTo>
                    <a:pt x="63" y="724"/>
                  </a:lnTo>
                  <a:lnTo>
                    <a:pt x="63" y="718"/>
                  </a:lnTo>
                  <a:lnTo>
                    <a:pt x="66" y="712"/>
                  </a:lnTo>
                  <a:lnTo>
                    <a:pt x="68" y="706"/>
                  </a:lnTo>
                  <a:lnTo>
                    <a:pt x="73" y="700"/>
                  </a:lnTo>
                  <a:lnTo>
                    <a:pt x="76" y="696"/>
                  </a:lnTo>
                  <a:lnTo>
                    <a:pt x="80" y="693"/>
                  </a:lnTo>
                  <a:lnTo>
                    <a:pt x="83" y="690"/>
                  </a:lnTo>
                  <a:lnTo>
                    <a:pt x="92" y="688"/>
                  </a:lnTo>
                  <a:lnTo>
                    <a:pt x="100" y="686"/>
                  </a:lnTo>
                  <a:lnTo>
                    <a:pt x="104" y="684"/>
                  </a:lnTo>
                  <a:lnTo>
                    <a:pt x="107" y="682"/>
                  </a:lnTo>
                  <a:lnTo>
                    <a:pt x="110" y="677"/>
                  </a:lnTo>
                  <a:lnTo>
                    <a:pt x="111" y="674"/>
                  </a:lnTo>
                  <a:lnTo>
                    <a:pt x="111" y="669"/>
                  </a:lnTo>
                  <a:lnTo>
                    <a:pt x="110" y="664"/>
                  </a:lnTo>
                  <a:lnTo>
                    <a:pt x="107" y="659"/>
                  </a:lnTo>
                  <a:lnTo>
                    <a:pt x="102" y="656"/>
                  </a:lnTo>
                  <a:lnTo>
                    <a:pt x="94" y="649"/>
                  </a:lnTo>
                  <a:lnTo>
                    <a:pt x="87" y="640"/>
                  </a:lnTo>
                  <a:lnTo>
                    <a:pt x="85" y="637"/>
                  </a:lnTo>
                  <a:lnTo>
                    <a:pt x="83" y="631"/>
                  </a:lnTo>
                  <a:lnTo>
                    <a:pt x="83" y="626"/>
                  </a:lnTo>
                  <a:lnTo>
                    <a:pt x="86" y="620"/>
                  </a:lnTo>
                  <a:lnTo>
                    <a:pt x="87" y="615"/>
                  </a:lnTo>
                  <a:lnTo>
                    <a:pt x="87" y="611"/>
                  </a:lnTo>
                  <a:lnTo>
                    <a:pt x="86" y="606"/>
                  </a:lnTo>
                  <a:lnTo>
                    <a:pt x="85" y="601"/>
                  </a:lnTo>
                  <a:lnTo>
                    <a:pt x="79" y="594"/>
                  </a:lnTo>
                  <a:lnTo>
                    <a:pt x="74" y="586"/>
                  </a:lnTo>
                  <a:lnTo>
                    <a:pt x="73" y="581"/>
                  </a:lnTo>
                  <a:lnTo>
                    <a:pt x="71" y="576"/>
                  </a:lnTo>
                  <a:lnTo>
                    <a:pt x="73" y="570"/>
                  </a:lnTo>
                  <a:lnTo>
                    <a:pt x="75" y="564"/>
                  </a:lnTo>
                  <a:lnTo>
                    <a:pt x="79" y="558"/>
                  </a:lnTo>
                  <a:lnTo>
                    <a:pt x="82" y="554"/>
                  </a:lnTo>
                  <a:lnTo>
                    <a:pt x="87" y="548"/>
                  </a:lnTo>
                  <a:lnTo>
                    <a:pt x="93" y="543"/>
                  </a:lnTo>
                  <a:lnTo>
                    <a:pt x="99" y="539"/>
                  </a:lnTo>
                  <a:lnTo>
                    <a:pt x="105" y="537"/>
                  </a:lnTo>
                  <a:lnTo>
                    <a:pt x="110" y="536"/>
                  </a:lnTo>
                  <a:lnTo>
                    <a:pt x="115" y="535"/>
                  </a:lnTo>
                  <a:lnTo>
                    <a:pt x="129" y="535"/>
                  </a:lnTo>
                  <a:lnTo>
                    <a:pt x="148" y="537"/>
                  </a:lnTo>
                  <a:lnTo>
                    <a:pt x="164" y="539"/>
                  </a:lnTo>
                  <a:lnTo>
                    <a:pt x="174" y="539"/>
                  </a:lnTo>
                  <a:lnTo>
                    <a:pt x="176" y="537"/>
                  </a:lnTo>
                  <a:lnTo>
                    <a:pt x="177" y="535"/>
                  </a:lnTo>
                  <a:lnTo>
                    <a:pt x="177" y="530"/>
                  </a:lnTo>
                  <a:lnTo>
                    <a:pt x="177" y="525"/>
                  </a:lnTo>
                  <a:lnTo>
                    <a:pt x="175" y="506"/>
                  </a:lnTo>
                  <a:lnTo>
                    <a:pt x="171" y="481"/>
                  </a:lnTo>
                  <a:lnTo>
                    <a:pt x="168" y="456"/>
                  </a:lnTo>
                  <a:lnTo>
                    <a:pt x="167" y="440"/>
                  </a:lnTo>
                  <a:lnTo>
                    <a:pt x="167" y="425"/>
                  </a:lnTo>
                  <a:lnTo>
                    <a:pt x="170" y="407"/>
                  </a:lnTo>
                  <a:lnTo>
                    <a:pt x="174" y="390"/>
                  </a:lnTo>
                  <a:lnTo>
                    <a:pt x="180" y="373"/>
                  </a:lnTo>
                  <a:lnTo>
                    <a:pt x="184" y="366"/>
                  </a:lnTo>
                  <a:lnTo>
                    <a:pt x="188" y="360"/>
                  </a:lnTo>
                  <a:lnTo>
                    <a:pt x="193" y="354"/>
                  </a:lnTo>
                  <a:lnTo>
                    <a:pt x="199" y="350"/>
                  </a:lnTo>
                  <a:lnTo>
                    <a:pt x="205" y="347"/>
                  </a:lnTo>
                  <a:lnTo>
                    <a:pt x="211" y="344"/>
                  </a:lnTo>
                  <a:lnTo>
                    <a:pt x="217" y="343"/>
                  </a:lnTo>
                  <a:lnTo>
                    <a:pt x="224" y="342"/>
                  </a:lnTo>
                  <a:lnTo>
                    <a:pt x="236" y="340"/>
                  </a:lnTo>
                  <a:lnTo>
                    <a:pt x="244" y="336"/>
                  </a:lnTo>
                  <a:lnTo>
                    <a:pt x="247" y="334"/>
                  </a:lnTo>
                  <a:lnTo>
                    <a:pt x="250" y="330"/>
                  </a:lnTo>
                  <a:lnTo>
                    <a:pt x="252" y="327"/>
                  </a:lnTo>
                  <a:lnTo>
                    <a:pt x="252" y="322"/>
                  </a:lnTo>
                  <a:lnTo>
                    <a:pt x="252" y="310"/>
                  </a:lnTo>
                  <a:lnTo>
                    <a:pt x="252" y="296"/>
                  </a:lnTo>
                  <a:lnTo>
                    <a:pt x="252" y="289"/>
                  </a:lnTo>
                  <a:lnTo>
                    <a:pt x="253" y="283"/>
                  </a:lnTo>
                  <a:lnTo>
                    <a:pt x="256" y="277"/>
                  </a:lnTo>
                  <a:lnTo>
                    <a:pt x="258" y="272"/>
                  </a:lnTo>
                  <a:lnTo>
                    <a:pt x="263" y="270"/>
                  </a:lnTo>
                  <a:lnTo>
                    <a:pt x="268" y="266"/>
                  </a:lnTo>
                  <a:lnTo>
                    <a:pt x="274" y="265"/>
                  </a:lnTo>
                  <a:lnTo>
                    <a:pt x="280" y="264"/>
                  </a:lnTo>
                  <a:lnTo>
                    <a:pt x="291" y="262"/>
                  </a:lnTo>
                  <a:lnTo>
                    <a:pt x="303" y="264"/>
                  </a:lnTo>
                  <a:lnTo>
                    <a:pt x="315" y="266"/>
                  </a:lnTo>
                  <a:lnTo>
                    <a:pt x="326" y="266"/>
                  </a:lnTo>
                  <a:lnTo>
                    <a:pt x="331" y="265"/>
                  </a:lnTo>
                  <a:lnTo>
                    <a:pt x="335" y="264"/>
                  </a:lnTo>
                  <a:lnTo>
                    <a:pt x="339" y="261"/>
                  </a:lnTo>
                  <a:lnTo>
                    <a:pt x="344" y="259"/>
                  </a:lnTo>
                  <a:lnTo>
                    <a:pt x="351" y="252"/>
                  </a:lnTo>
                  <a:lnTo>
                    <a:pt x="357" y="247"/>
                  </a:lnTo>
                  <a:lnTo>
                    <a:pt x="359" y="246"/>
                  </a:lnTo>
                  <a:lnTo>
                    <a:pt x="363" y="245"/>
                  </a:lnTo>
                  <a:lnTo>
                    <a:pt x="365" y="246"/>
                  </a:lnTo>
                  <a:lnTo>
                    <a:pt x="367" y="247"/>
                  </a:lnTo>
                  <a:lnTo>
                    <a:pt x="370" y="249"/>
                  </a:lnTo>
                  <a:lnTo>
                    <a:pt x="371" y="252"/>
                  </a:lnTo>
                  <a:lnTo>
                    <a:pt x="372" y="255"/>
                  </a:lnTo>
                  <a:lnTo>
                    <a:pt x="371" y="258"/>
                  </a:lnTo>
                  <a:lnTo>
                    <a:pt x="369" y="265"/>
                  </a:lnTo>
                  <a:lnTo>
                    <a:pt x="365" y="271"/>
                  </a:lnTo>
                  <a:lnTo>
                    <a:pt x="364" y="274"/>
                  </a:lnTo>
                  <a:lnTo>
                    <a:pt x="363" y="278"/>
                  </a:lnTo>
                  <a:lnTo>
                    <a:pt x="363" y="284"/>
                  </a:lnTo>
                  <a:lnTo>
                    <a:pt x="363" y="289"/>
                  </a:lnTo>
                  <a:lnTo>
                    <a:pt x="364" y="300"/>
                  </a:lnTo>
                  <a:lnTo>
                    <a:pt x="367" y="310"/>
                  </a:lnTo>
                  <a:lnTo>
                    <a:pt x="372" y="321"/>
                  </a:lnTo>
                  <a:lnTo>
                    <a:pt x="377" y="331"/>
                  </a:lnTo>
                  <a:lnTo>
                    <a:pt x="382" y="343"/>
                  </a:lnTo>
                  <a:lnTo>
                    <a:pt x="385" y="356"/>
                  </a:lnTo>
                  <a:lnTo>
                    <a:pt x="387" y="369"/>
                  </a:lnTo>
                  <a:lnTo>
                    <a:pt x="385" y="380"/>
                  </a:lnTo>
                  <a:lnTo>
                    <a:pt x="384" y="388"/>
                  </a:lnTo>
                  <a:lnTo>
                    <a:pt x="383" y="397"/>
                  </a:lnTo>
                  <a:lnTo>
                    <a:pt x="382" y="409"/>
                  </a:lnTo>
                  <a:lnTo>
                    <a:pt x="382" y="422"/>
                  </a:lnTo>
                  <a:lnTo>
                    <a:pt x="382" y="435"/>
                  </a:lnTo>
                  <a:lnTo>
                    <a:pt x="382" y="444"/>
                  </a:lnTo>
                  <a:lnTo>
                    <a:pt x="382" y="461"/>
                  </a:lnTo>
                  <a:lnTo>
                    <a:pt x="382" y="479"/>
                  </a:lnTo>
                  <a:lnTo>
                    <a:pt x="382" y="482"/>
                  </a:lnTo>
                  <a:lnTo>
                    <a:pt x="383" y="486"/>
                  </a:lnTo>
                  <a:lnTo>
                    <a:pt x="384" y="487"/>
                  </a:lnTo>
                  <a:lnTo>
                    <a:pt x="387" y="488"/>
                  </a:lnTo>
                  <a:lnTo>
                    <a:pt x="392" y="489"/>
                  </a:lnTo>
                  <a:lnTo>
                    <a:pt x="402" y="488"/>
                  </a:lnTo>
                  <a:lnTo>
                    <a:pt x="419" y="486"/>
                  </a:lnTo>
                  <a:lnTo>
                    <a:pt x="440" y="483"/>
                  </a:lnTo>
                  <a:lnTo>
                    <a:pt x="451" y="482"/>
                  </a:lnTo>
                  <a:lnTo>
                    <a:pt x="461" y="482"/>
                  </a:lnTo>
                  <a:lnTo>
                    <a:pt x="471" y="483"/>
                  </a:lnTo>
                  <a:lnTo>
                    <a:pt x="477" y="486"/>
                  </a:lnTo>
                  <a:lnTo>
                    <a:pt x="483" y="488"/>
                  </a:lnTo>
                  <a:lnTo>
                    <a:pt x="486" y="491"/>
                  </a:lnTo>
                  <a:lnTo>
                    <a:pt x="490" y="492"/>
                  </a:lnTo>
                  <a:lnTo>
                    <a:pt x="494" y="492"/>
                  </a:lnTo>
                  <a:lnTo>
                    <a:pt x="496" y="491"/>
                  </a:lnTo>
                  <a:lnTo>
                    <a:pt x="498" y="488"/>
                  </a:lnTo>
                  <a:lnTo>
                    <a:pt x="499" y="485"/>
                  </a:lnTo>
                  <a:lnTo>
                    <a:pt x="502" y="481"/>
                  </a:lnTo>
                  <a:lnTo>
                    <a:pt x="504" y="472"/>
                  </a:lnTo>
                  <a:lnTo>
                    <a:pt x="507" y="466"/>
                  </a:lnTo>
                  <a:lnTo>
                    <a:pt x="509" y="463"/>
                  </a:lnTo>
                  <a:lnTo>
                    <a:pt x="511" y="462"/>
                  </a:lnTo>
                  <a:lnTo>
                    <a:pt x="515" y="461"/>
                  </a:lnTo>
                  <a:lnTo>
                    <a:pt x="518" y="461"/>
                  </a:lnTo>
                  <a:lnTo>
                    <a:pt x="523" y="461"/>
                  </a:lnTo>
                  <a:lnTo>
                    <a:pt x="527" y="460"/>
                  </a:lnTo>
                  <a:lnTo>
                    <a:pt x="529" y="459"/>
                  </a:lnTo>
                  <a:lnTo>
                    <a:pt x="532" y="455"/>
                  </a:lnTo>
                  <a:lnTo>
                    <a:pt x="532" y="453"/>
                  </a:lnTo>
                  <a:lnTo>
                    <a:pt x="532" y="449"/>
                  </a:lnTo>
                  <a:lnTo>
                    <a:pt x="530" y="447"/>
                  </a:lnTo>
                  <a:lnTo>
                    <a:pt x="529" y="443"/>
                  </a:lnTo>
                  <a:lnTo>
                    <a:pt x="527" y="441"/>
                  </a:lnTo>
                  <a:lnTo>
                    <a:pt x="524" y="437"/>
                  </a:lnTo>
                  <a:lnTo>
                    <a:pt x="524" y="435"/>
                  </a:lnTo>
                  <a:lnTo>
                    <a:pt x="523" y="431"/>
                  </a:lnTo>
                  <a:lnTo>
                    <a:pt x="524" y="429"/>
                  </a:lnTo>
                  <a:lnTo>
                    <a:pt x="527" y="426"/>
                  </a:lnTo>
                  <a:lnTo>
                    <a:pt x="530" y="425"/>
                  </a:lnTo>
                  <a:lnTo>
                    <a:pt x="535" y="423"/>
                  </a:lnTo>
                  <a:lnTo>
                    <a:pt x="542" y="422"/>
                  </a:lnTo>
                  <a:lnTo>
                    <a:pt x="549" y="418"/>
                  </a:lnTo>
                  <a:lnTo>
                    <a:pt x="559" y="413"/>
                  </a:lnTo>
                  <a:lnTo>
                    <a:pt x="568" y="409"/>
                  </a:lnTo>
                  <a:lnTo>
                    <a:pt x="589" y="396"/>
                  </a:lnTo>
                  <a:lnTo>
                    <a:pt x="606" y="382"/>
                  </a:lnTo>
                  <a:lnTo>
                    <a:pt x="622" y="369"/>
                  </a:lnTo>
                  <a:lnTo>
                    <a:pt x="637" y="356"/>
                  </a:lnTo>
                  <a:lnTo>
                    <a:pt x="652" y="344"/>
                  </a:lnTo>
                  <a:lnTo>
                    <a:pt x="665" y="336"/>
                  </a:lnTo>
                  <a:lnTo>
                    <a:pt x="671" y="333"/>
                  </a:lnTo>
                  <a:lnTo>
                    <a:pt x="677" y="330"/>
                  </a:lnTo>
                  <a:lnTo>
                    <a:pt x="683" y="329"/>
                  </a:lnTo>
                  <a:lnTo>
                    <a:pt x="688" y="329"/>
                  </a:lnTo>
                  <a:lnTo>
                    <a:pt x="693" y="330"/>
                  </a:lnTo>
                  <a:lnTo>
                    <a:pt x="698" y="333"/>
                  </a:lnTo>
                  <a:lnTo>
                    <a:pt x="702" y="337"/>
                  </a:lnTo>
                  <a:lnTo>
                    <a:pt x="705" y="343"/>
                  </a:lnTo>
                  <a:lnTo>
                    <a:pt x="711" y="355"/>
                  </a:lnTo>
                  <a:lnTo>
                    <a:pt x="715" y="366"/>
                  </a:lnTo>
                  <a:lnTo>
                    <a:pt x="718" y="374"/>
                  </a:lnTo>
                  <a:lnTo>
                    <a:pt x="722" y="384"/>
                  </a:lnTo>
                  <a:lnTo>
                    <a:pt x="725" y="387"/>
                  </a:lnTo>
                  <a:lnTo>
                    <a:pt x="729" y="390"/>
                  </a:lnTo>
                  <a:lnTo>
                    <a:pt x="734" y="391"/>
                  </a:lnTo>
                  <a:lnTo>
                    <a:pt x="740" y="391"/>
                  </a:lnTo>
                  <a:lnTo>
                    <a:pt x="744" y="390"/>
                  </a:lnTo>
                  <a:lnTo>
                    <a:pt x="750" y="386"/>
                  </a:lnTo>
                  <a:lnTo>
                    <a:pt x="755" y="382"/>
                  </a:lnTo>
                  <a:lnTo>
                    <a:pt x="760" y="378"/>
                  </a:lnTo>
                  <a:lnTo>
                    <a:pt x="767" y="367"/>
                  </a:lnTo>
                  <a:lnTo>
                    <a:pt x="774" y="357"/>
                  </a:lnTo>
                  <a:lnTo>
                    <a:pt x="782" y="349"/>
                  </a:lnTo>
                  <a:lnTo>
                    <a:pt x="790" y="342"/>
                  </a:lnTo>
                  <a:lnTo>
                    <a:pt x="793" y="338"/>
                  </a:lnTo>
                  <a:lnTo>
                    <a:pt x="797" y="333"/>
                  </a:lnTo>
                  <a:lnTo>
                    <a:pt x="800" y="325"/>
                  </a:lnTo>
                  <a:lnTo>
                    <a:pt x="804" y="317"/>
                  </a:lnTo>
                  <a:lnTo>
                    <a:pt x="807" y="309"/>
                  </a:lnTo>
                  <a:lnTo>
                    <a:pt x="811" y="300"/>
                  </a:lnTo>
                  <a:lnTo>
                    <a:pt x="816" y="293"/>
                  </a:lnTo>
                  <a:lnTo>
                    <a:pt x="820" y="287"/>
                  </a:lnTo>
                  <a:lnTo>
                    <a:pt x="826" y="281"/>
                  </a:lnTo>
                  <a:lnTo>
                    <a:pt x="832" y="279"/>
                  </a:lnTo>
                  <a:lnTo>
                    <a:pt x="838" y="277"/>
                  </a:lnTo>
                  <a:lnTo>
                    <a:pt x="843" y="278"/>
                  </a:lnTo>
                  <a:lnTo>
                    <a:pt x="847" y="279"/>
                  </a:lnTo>
                  <a:lnTo>
                    <a:pt x="850" y="283"/>
                  </a:lnTo>
                  <a:lnTo>
                    <a:pt x="853" y="286"/>
                  </a:lnTo>
                  <a:lnTo>
                    <a:pt x="854" y="292"/>
                  </a:lnTo>
                  <a:lnTo>
                    <a:pt x="855" y="303"/>
                  </a:lnTo>
                  <a:lnTo>
                    <a:pt x="857" y="311"/>
                  </a:lnTo>
                  <a:lnTo>
                    <a:pt x="860" y="312"/>
                  </a:lnTo>
                  <a:lnTo>
                    <a:pt x="862" y="312"/>
                  </a:lnTo>
                  <a:lnTo>
                    <a:pt x="864" y="311"/>
                  </a:lnTo>
                  <a:lnTo>
                    <a:pt x="867" y="309"/>
                  </a:lnTo>
                  <a:lnTo>
                    <a:pt x="870" y="305"/>
                  </a:lnTo>
                  <a:lnTo>
                    <a:pt x="873" y="303"/>
                  </a:lnTo>
                  <a:lnTo>
                    <a:pt x="875" y="300"/>
                  </a:lnTo>
                  <a:lnTo>
                    <a:pt x="879" y="299"/>
                  </a:lnTo>
                  <a:lnTo>
                    <a:pt x="882" y="299"/>
                  </a:lnTo>
                  <a:lnTo>
                    <a:pt x="886" y="300"/>
                  </a:lnTo>
                  <a:lnTo>
                    <a:pt x="889" y="302"/>
                  </a:lnTo>
                  <a:lnTo>
                    <a:pt x="894" y="303"/>
                  </a:lnTo>
                  <a:lnTo>
                    <a:pt x="900" y="305"/>
                  </a:lnTo>
                  <a:lnTo>
                    <a:pt x="906" y="306"/>
                  </a:lnTo>
                  <a:lnTo>
                    <a:pt x="912" y="306"/>
                  </a:lnTo>
                  <a:lnTo>
                    <a:pt x="918" y="306"/>
                  </a:lnTo>
                  <a:lnTo>
                    <a:pt x="931" y="304"/>
                  </a:lnTo>
                  <a:lnTo>
                    <a:pt x="944" y="302"/>
                  </a:lnTo>
                  <a:lnTo>
                    <a:pt x="956" y="298"/>
                  </a:lnTo>
                  <a:lnTo>
                    <a:pt x="967" y="292"/>
                  </a:lnTo>
                  <a:lnTo>
                    <a:pt x="976" y="285"/>
                  </a:lnTo>
                  <a:lnTo>
                    <a:pt x="986" y="279"/>
                  </a:lnTo>
                  <a:lnTo>
                    <a:pt x="995" y="274"/>
                  </a:lnTo>
                  <a:lnTo>
                    <a:pt x="1003" y="268"/>
                  </a:lnTo>
                  <a:lnTo>
                    <a:pt x="1006" y="265"/>
                  </a:lnTo>
                  <a:lnTo>
                    <a:pt x="1007" y="261"/>
                  </a:lnTo>
                  <a:lnTo>
                    <a:pt x="1007" y="256"/>
                  </a:lnTo>
                  <a:lnTo>
                    <a:pt x="1005" y="251"/>
                  </a:lnTo>
                  <a:lnTo>
                    <a:pt x="999" y="239"/>
                  </a:lnTo>
                  <a:lnTo>
                    <a:pt x="992" y="227"/>
                  </a:lnTo>
                  <a:lnTo>
                    <a:pt x="986" y="214"/>
                  </a:lnTo>
                  <a:lnTo>
                    <a:pt x="981" y="201"/>
                  </a:lnTo>
                  <a:lnTo>
                    <a:pt x="980" y="195"/>
                  </a:lnTo>
                  <a:lnTo>
                    <a:pt x="979" y="190"/>
                  </a:lnTo>
                  <a:lnTo>
                    <a:pt x="979" y="186"/>
                  </a:lnTo>
                  <a:lnTo>
                    <a:pt x="980" y="184"/>
                  </a:lnTo>
                  <a:lnTo>
                    <a:pt x="982" y="183"/>
                  </a:lnTo>
                  <a:lnTo>
                    <a:pt x="984" y="182"/>
                  </a:lnTo>
                  <a:lnTo>
                    <a:pt x="988" y="183"/>
                  </a:lnTo>
                  <a:lnTo>
                    <a:pt x="993" y="184"/>
                  </a:lnTo>
                  <a:lnTo>
                    <a:pt x="996" y="186"/>
                  </a:lnTo>
                  <a:lnTo>
                    <a:pt x="1001" y="188"/>
                  </a:lnTo>
                  <a:lnTo>
                    <a:pt x="1005" y="188"/>
                  </a:lnTo>
                  <a:lnTo>
                    <a:pt x="1007" y="186"/>
                  </a:lnTo>
                  <a:lnTo>
                    <a:pt x="1009" y="185"/>
                  </a:lnTo>
                  <a:lnTo>
                    <a:pt x="1011" y="183"/>
                  </a:lnTo>
                  <a:lnTo>
                    <a:pt x="1012" y="179"/>
                  </a:lnTo>
                  <a:lnTo>
                    <a:pt x="1011" y="173"/>
                  </a:lnTo>
                  <a:lnTo>
                    <a:pt x="1007" y="163"/>
                  </a:lnTo>
                  <a:lnTo>
                    <a:pt x="1003" y="152"/>
                  </a:lnTo>
                  <a:lnTo>
                    <a:pt x="1000" y="140"/>
                  </a:lnTo>
                  <a:lnTo>
                    <a:pt x="999" y="123"/>
                  </a:lnTo>
                  <a:lnTo>
                    <a:pt x="1000" y="114"/>
                  </a:lnTo>
                  <a:lnTo>
                    <a:pt x="1002" y="107"/>
                  </a:lnTo>
                  <a:lnTo>
                    <a:pt x="1005" y="101"/>
                  </a:lnTo>
                  <a:lnTo>
                    <a:pt x="1009" y="96"/>
                  </a:lnTo>
                  <a:lnTo>
                    <a:pt x="1020" y="88"/>
                  </a:lnTo>
                  <a:lnTo>
                    <a:pt x="1032" y="79"/>
                  </a:lnTo>
                  <a:lnTo>
                    <a:pt x="1039" y="76"/>
                  </a:lnTo>
                  <a:lnTo>
                    <a:pt x="1045" y="73"/>
                  </a:lnTo>
                  <a:lnTo>
                    <a:pt x="1051" y="71"/>
                  </a:lnTo>
                  <a:lnTo>
                    <a:pt x="1058" y="70"/>
                  </a:lnTo>
                  <a:lnTo>
                    <a:pt x="1074" y="67"/>
                  </a:lnTo>
                  <a:lnTo>
                    <a:pt x="1093" y="69"/>
                  </a:lnTo>
                  <a:lnTo>
                    <a:pt x="1103" y="69"/>
                  </a:lnTo>
                  <a:lnTo>
                    <a:pt x="1116" y="69"/>
                  </a:lnTo>
                  <a:lnTo>
                    <a:pt x="1128" y="67"/>
                  </a:lnTo>
                  <a:lnTo>
                    <a:pt x="1140" y="65"/>
                  </a:lnTo>
                  <a:lnTo>
                    <a:pt x="1151" y="63"/>
                  </a:lnTo>
                  <a:lnTo>
                    <a:pt x="1160" y="59"/>
                  </a:lnTo>
                  <a:lnTo>
                    <a:pt x="1164" y="57"/>
                  </a:lnTo>
                  <a:lnTo>
                    <a:pt x="1168" y="54"/>
                  </a:lnTo>
                  <a:lnTo>
                    <a:pt x="1170" y="52"/>
                  </a:lnTo>
                  <a:lnTo>
                    <a:pt x="1171" y="50"/>
                  </a:lnTo>
                  <a:lnTo>
                    <a:pt x="1172" y="39"/>
                  </a:lnTo>
                  <a:lnTo>
                    <a:pt x="1175" y="28"/>
                  </a:lnTo>
                  <a:lnTo>
                    <a:pt x="1176" y="23"/>
                  </a:lnTo>
                  <a:lnTo>
                    <a:pt x="1178" y="20"/>
                  </a:lnTo>
                  <a:lnTo>
                    <a:pt x="1182" y="16"/>
                  </a:lnTo>
                  <a:lnTo>
                    <a:pt x="1188" y="15"/>
                  </a:lnTo>
                  <a:lnTo>
                    <a:pt x="1201" y="14"/>
                  </a:lnTo>
                  <a:lnTo>
                    <a:pt x="1214" y="13"/>
                  </a:lnTo>
                  <a:lnTo>
                    <a:pt x="1221" y="13"/>
                  </a:lnTo>
                  <a:lnTo>
                    <a:pt x="1229" y="10"/>
                  </a:lnTo>
                  <a:lnTo>
                    <a:pt x="1238" y="8"/>
                  </a:lnTo>
                  <a:lnTo>
                    <a:pt x="1250" y="4"/>
                  </a:lnTo>
                  <a:lnTo>
                    <a:pt x="1260" y="1"/>
                  </a:lnTo>
                  <a:lnTo>
                    <a:pt x="1270" y="0"/>
                  </a:lnTo>
                  <a:lnTo>
                    <a:pt x="1278" y="0"/>
                  </a:lnTo>
                  <a:lnTo>
                    <a:pt x="1285" y="0"/>
                  </a:lnTo>
                  <a:lnTo>
                    <a:pt x="1291" y="3"/>
                  </a:lnTo>
                  <a:lnTo>
                    <a:pt x="1296" y="7"/>
                  </a:lnTo>
                  <a:lnTo>
                    <a:pt x="1301" y="12"/>
                  </a:lnTo>
                  <a:lnTo>
                    <a:pt x="1304" y="18"/>
                  </a:lnTo>
                  <a:lnTo>
                    <a:pt x="1314" y="33"/>
                  </a:lnTo>
                  <a:lnTo>
                    <a:pt x="1324" y="48"/>
                  </a:lnTo>
                  <a:lnTo>
                    <a:pt x="1336" y="64"/>
                  </a:lnTo>
                  <a:lnTo>
                    <a:pt x="1348" y="78"/>
                  </a:lnTo>
                  <a:lnTo>
                    <a:pt x="1354" y="84"/>
                  </a:lnTo>
                  <a:lnTo>
                    <a:pt x="1358" y="89"/>
                  </a:lnTo>
                  <a:lnTo>
                    <a:pt x="1361" y="95"/>
                  </a:lnTo>
                  <a:lnTo>
                    <a:pt x="1365" y="100"/>
                  </a:lnTo>
                  <a:lnTo>
                    <a:pt x="1366" y="106"/>
                  </a:lnTo>
                  <a:lnTo>
                    <a:pt x="1367" y="110"/>
                  </a:lnTo>
                  <a:lnTo>
                    <a:pt x="1368" y="116"/>
                  </a:lnTo>
                  <a:lnTo>
                    <a:pt x="1368" y="121"/>
                  </a:lnTo>
                  <a:lnTo>
                    <a:pt x="1367" y="126"/>
                  </a:lnTo>
                  <a:lnTo>
                    <a:pt x="1366" y="129"/>
                  </a:lnTo>
                  <a:lnTo>
                    <a:pt x="1364" y="133"/>
                  </a:lnTo>
                  <a:lnTo>
                    <a:pt x="1362" y="135"/>
                  </a:lnTo>
                  <a:lnTo>
                    <a:pt x="1357" y="141"/>
                  </a:lnTo>
                  <a:lnTo>
                    <a:pt x="1353" y="147"/>
                  </a:lnTo>
                  <a:lnTo>
                    <a:pt x="1351" y="149"/>
                  </a:lnTo>
                  <a:lnTo>
                    <a:pt x="1351" y="152"/>
                  </a:lnTo>
                  <a:lnTo>
                    <a:pt x="1352" y="154"/>
                  </a:lnTo>
                  <a:lnTo>
                    <a:pt x="1354" y="155"/>
                  </a:lnTo>
                  <a:lnTo>
                    <a:pt x="1360" y="159"/>
                  </a:lnTo>
                  <a:lnTo>
                    <a:pt x="1367" y="161"/>
                  </a:lnTo>
                  <a:lnTo>
                    <a:pt x="1376" y="166"/>
                  </a:lnTo>
                  <a:lnTo>
                    <a:pt x="1384" y="173"/>
                  </a:lnTo>
                  <a:lnTo>
                    <a:pt x="1387" y="178"/>
                  </a:lnTo>
                  <a:lnTo>
                    <a:pt x="1392" y="183"/>
                  </a:lnTo>
                  <a:lnTo>
                    <a:pt x="1395" y="190"/>
                  </a:lnTo>
                  <a:lnTo>
                    <a:pt x="1397" y="196"/>
                  </a:lnTo>
                  <a:lnTo>
                    <a:pt x="1399" y="203"/>
                  </a:lnTo>
                  <a:lnTo>
                    <a:pt x="1403" y="209"/>
                  </a:lnTo>
                  <a:lnTo>
                    <a:pt x="1406" y="212"/>
                  </a:lnTo>
                  <a:lnTo>
                    <a:pt x="1410" y="216"/>
                  </a:lnTo>
                  <a:lnTo>
                    <a:pt x="1415" y="218"/>
                  </a:lnTo>
                  <a:lnTo>
                    <a:pt x="1420" y="218"/>
                  </a:lnTo>
                  <a:lnTo>
                    <a:pt x="1424" y="217"/>
                  </a:lnTo>
                  <a:lnTo>
                    <a:pt x="1429" y="215"/>
                  </a:lnTo>
                  <a:lnTo>
                    <a:pt x="1435" y="212"/>
                  </a:lnTo>
                  <a:lnTo>
                    <a:pt x="1440" y="211"/>
                  </a:lnTo>
                  <a:lnTo>
                    <a:pt x="1445" y="211"/>
                  </a:lnTo>
                  <a:lnTo>
                    <a:pt x="1449" y="214"/>
                  </a:lnTo>
                  <a:lnTo>
                    <a:pt x="1453" y="216"/>
                  </a:lnTo>
                  <a:lnTo>
                    <a:pt x="1456" y="221"/>
                  </a:lnTo>
                  <a:lnTo>
                    <a:pt x="1460" y="227"/>
                  </a:lnTo>
                  <a:lnTo>
                    <a:pt x="1461" y="234"/>
                  </a:lnTo>
                  <a:lnTo>
                    <a:pt x="1462" y="247"/>
                  </a:lnTo>
                  <a:lnTo>
                    <a:pt x="1464" y="256"/>
                  </a:lnTo>
                  <a:lnTo>
                    <a:pt x="1462" y="265"/>
                  </a:lnTo>
                  <a:lnTo>
                    <a:pt x="1462" y="273"/>
                  </a:lnTo>
                  <a:lnTo>
                    <a:pt x="1462" y="281"/>
                  </a:lnTo>
                  <a:lnTo>
                    <a:pt x="1465" y="289"/>
                  </a:lnTo>
                  <a:lnTo>
                    <a:pt x="1467" y="294"/>
                  </a:lnTo>
                  <a:lnTo>
                    <a:pt x="1471" y="300"/>
                  </a:lnTo>
                  <a:lnTo>
                    <a:pt x="1473" y="304"/>
                  </a:lnTo>
                  <a:lnTo>
                    <a:pt x="1473" y="308"/>
                  </a:lnTo>
                  <a:lnTo>
                    <a:pt x="1474" y="314"/>
                  </a:lnTo>
                  <a:lnTo>
                    <a:pt x="1473" y="318"/>
                  </a:lnTo>
                  <a:lnTo>
                    <a:pt x="1472" y="329"/>
                  </a:lnTo>
                  <a:lnTo>
                    <a:pt x="1468" y="338"/>
                  </a:lnTo>
                  <a:lnTo>
                    <a:pt x="1466" y="341"/>
                  </a:lnTo>
                  <a:lnTo>
                    <a:pt x="1462" y="343"/>
                  </a:lnTo>
                  <a:lnTo>
                    <a:pt x="1460" y="344"/>
                  </a:lnTo>
                  <a:lnTo>
                    <a:pt x="1456" y="344"/>
                  </a:lnTo>
                  <a:lnTo>
                    <a:pt x="1448" y="341"/>
                  </a:lnTo>
                  <a:lnTo>
                    <a:pt x="1440" y="336"/>
                  </a:lnTo>
                  <a:lnTo>
                    <a:pt x="1433" y="331"/>
                  </a:lnTo>
                  <a:lnTo>
                    <a:pt x="1424" y="329"/>
                  </a:lnTo>
                  <a:lnTo>
                    <a:pt x="1421" y="329"/>
                  </a:lnTo>
                  <a:lnTo>
                    <a:pt x="1418" y="330"/>
                  </a:lnTo>
                  <a:lnTo>
                    <a:pt x="1415" y="333"/>
                  </a:lnTo>
                  <a:lnTo>
                    <a:pt x="1412" y="336"/>
                  </a:lnTo>
                  <a:lnTo>
                    <a:pt x="1410" y="341"/>
                  </a:lnTo>
                  <a:lnTo>
                    <a:pt x="1410" y="347"/>
                  </a:lnTo>
                  <a:lnTo>
                    <a:pt x="1410" y="353"/>
                  </a:lnTo>
                  <a:lnTo>
                    <a:pt x="1411" y="359"/>
                  </a:lnTo>
                  <a:lnTo>
                    <a:pt x="1414" y="365"/>
                  </a:lnTo>
                  <a:lnTo>
                    <a:pt x="1416" y="371"/>
                  </a:lnTo>
                  <a:lnTo>
                    <a:pt x="1420" y="377"/>
                  </a:lnTo>
                  <a:lnTo>
                    <a:pt x="1424" y="381"/>
                  </a:lnTo>
                  <a:lnTo>
                    <a:pt x="1434" y="391"/>
                  </a:lnTo>
                  <a:lnTo>
                    <a:pt x="1446" y="403"/>
                  </a:lnTo>
                  <a:lnTo>
                    <a:pt x="1458" y="415"/>
                  </a:lnTo>
                  <a:lnTo>
                    <a:pt x="1468" y="428"/>
                  </a:lnTo>
                  <a:lnTo>
                    <a:pt x="1472" y="434"/>
                  </a:lnTo>
                  <a:lnTo>
                    <a:pt x="1475" y="440"/>
                  </a:lnTo>
                  <a:lnTo>
                    <a:pt x="1477" y="444"/>
                  </a:lnTo>
                  <a:lnTo>
                    <a:pt x="1478" y="449"/>
                  </a:lnTo>
                  <a:lnTo>
                    <a:pt x="1478" y="459"/>
                  </a:lnTo>
                  <a:lnTo>
                    <a:pt x="1477" y="467"/>
                  </a:lnTo>
                  <a:lnTo>
                    <a:pt x="1475" y="475"/>
                  </a:lnTo>
                  <a:lnTo>
                    <a:pt x="1475" y="482"/>
                  </a:lnTo>
                  <a:lnTo>
                    <a:pt x="1477" y="485"/>
                  </a:lnTo>
                  <a:lnTo>
                    <a:pt x="1479" y="487"/>
                  </a:lnTo>
                  <a:lnTo>
                    <a:pt x="1481" y="489"/>
                  </a:lnTo>
                  <a:lnTo>
                    <a:pt x="1485" y="492"/>
                  </a:lnTo>
                  <a:lnTo>
                    <a:pt x="1492" y="497"/>
                  </a:lnTo>
                  <a:lnTo>
                    <a:pt x="1496" y="501"/>
                  </a:lnTo>
                  <a:lnTo>
                    <a:pt x="1497" y="507"/>
                  </a:lnTo>
                  <a:lnTo>
                    <a:pt x="1497" y="517"/>
                  </a:lnTo>
                  <a:lnTo>
                    <a:pt x="1498" y="526"/>
                  </a:lnTo>
                  <a:lnTo>
                    <a:pt x="1499" y="535"/>
                  </a:lnTo>
                  <a:lnTo>
                    <a:pt x="1500" y="538"/>
                  </a:lnTo>
                  <a:lnTo>
                    <a:pt x="1503" y="541"/>
                  </a:lnTo>
                  <a:lnTo>
                    <a:pt x="1505" y="542"/>
                  </a:lnTo>
                  <a:lnTo>
                    <a:pt x="1508" y="543"/>
                  </a:lnTo>
                  <a:lnTo>
                    <a:pt x="1511" y="543"/>
                  </a:lnTo>
                  <a:lnTo>
                    <a:pt x="1515" y="541"/>
                  </a:lnTo>
                  <a:lnTo>
                    <a:pt x="1518" y="538"/>
                  </a:lnTo>
                  <a:lnTo>
                    <a:pt x="1523" y="535"/>
                  </a:lnTo>
                  <a:lnTo>
                    <a:pt x="1528" y="531"/>
                  </a:lnTo>
                  <a:lnTo>
                    <a:pt x="1532" y="529"/>
                  </a:lnTo>
                  <a:lnTo>
                    <a:pt x="1538" y="526"/>
                  </a:lnTo>
                  <a:lnTo>
                    <a:pt x="1544" y="524"/>
                  </a:lnTo>
                  <a:lnTo>
                    <a:pt x="1557" y="523"/>
                  </a:lnTo>
                  <a:lnTo>
                    <a:pt x="1571" y="523"/>
                  </a:lnTo>
                  <a:lnTo>
                    <a:pt x="1585" y="523"/>
                  </a:lnTo>
                  <a:lnTo>
                    <a:pt x="1601" y="523"/>
                  </a:lnTo>
                  <a:lnTo>
                    <a:pt x="1622" y="520"/>
                  </a:lnTo>
                  <a:lnTo>
                    <a:pt x="1638" y="518"/>
                  </a:lnTo>
                  <a:lnTo>
                    <a:pt x="1647" y="517"/>
                  </a:lnTo>
                  <a:lnTo>
                    <a:pt x="1654" y="517"/>
                  </a:lnTo>
                  <a:lnTo>
                    <a:pt x="1660" y="518"/>
                  </a:lnTo>
                  <a:lnTo>
                    <a:pt x="1666" y="522"/>
                  </a:lnTo>
                  <a:lnTo>
                    <a:pt x="1672" y="526"/>
                  </a:lnTo>
                  <a:lnTo>
                    <a:pt x="1679" y="530"/>
                  </a:lnTo>
                  <a:lnTo>
                    <a:pt x="1686" y="532"/>
                  </a:lnTo>
                  <a:lnTo>
                    <a:pt x="1693" y="533"/>
                  </a:lnTo>
                  <a:lnTo>
                    <a:pt x="1701" y="535"/>
                  </a:lnTo>
                  <a:lnTo>
                    <a:pt x="1711" y="535"/>
                  </a:lnTo>
                  <a:lnTo>
                    <a:pt x="1720" y="535"/>
                  </a:lnTo>
                  <a:lnTo>
                    <a:pt x="1731" y="532"/>
                  </a:lnTo>
                  <a:lnTo>
                    <a:pt x="1749" y="529"/>
                  </a:lnTo>
                  <a:lnTo>
                    <a:pt x="1763" y="524"/>
                  </a:lnTo>
                  <a:lnTo>
                    <a:pt x="1769" y="523"/>
                  </a:lnTo>
                  <a:lnTo>
                    <a:pt x="1773" y="522"/>
                  </a:lnTo>
                  <a:lnTo>
                    <a:pt x="1776" y="522"/>
                  </a:lnTo>
                  <a:lnTo>
                    <a:pt x="1779" y="524"/>
                  </a:lnTo>
                  <a:lnTo>
                    <a:pt x="1779" y="527"/>
                  </a:lnTo>
                  <a:lnTo>
                    <a:pt x="1777" y="533"/>
                  </a:lnTo>
                  <a:lnTo>
                    <a:pt x="1774" y="543"/>
                  </a:lnTo>
                  <a:lnTo>
                    <a:pt x="1769" y="556"/>
                  </a:lnTo>
                  <a:lnTo>
                    <a:pt x="1764" y="571"/>
                  </a:lnTo>
                  <a:lnTo>
                    <a:pt x="1758" y="588"/>
                  </a:lnTo>
                  <a:lnTo>
                    <a:pt x="1755" y="598"/>
                  </a:lnTo>
                  <a:lnTo>
                    <a:pt x="1751" y="605"/>
                  </a:lnTo>
                  <a:lnTo>
                    <a:pt x="1748" y="611"/>
                  </a:lnTo>
                  <a:lnTo>
                    <a:pt x="1744" y="615"/>
                  </a:lnTo>
                  <a:lnTo>
                    <a:pt x="1738" y="617"/>
                  </a:lnTo>
                  <a:lnTo>
                    <a:pt x="1731" y="618"/>
                  </a:lnTo>
                  <a:lnTo>
                    <a:pt x="1724" y="619"/>
                  </a:lnTo>
                  <a:lnTo>
                    <a:pt x="1714" y="619"/>
                  </a:lnTo>
                  <a:lnTo>
                    <a:pt x="1707" y="620"/>
                  </a:lnTo>
                  <a:lnTo>
                    <a:pt x="1700" y="623"/>
                  </a:lnTo>
                  <a:lnTo>
                    <a:pt x="1697" y="624"/>
                  </a:lnTo>
                  <a:lnTo>
                    <a:pt x="1694" y="625"/>
                  </a:lnTo>
                  <a:lnTo>
                    <a:pt x="1692" y="627"/>
                  </a:lnTo>
                  <a:lnTo>
                    <a:pt x="1691" y="631"/>
                  </a:lnTo>
                  <a:lnTo>
                    <a:pt x="1691" y="633"/>
                  </a:lnTo>
                  <a:lnTo>
                    <a:pt x="1691" y="636"/>
                  </a:lnTo>
                  <a:lnTo>
                    <a:pt x="1693" y="638"/>
                  </a:lnTo>
                  <a:lnTo>
                    <a:pt x="1695" y="642"/>
                  </a:lnTo>
                  <a:lnTo>
                    <a:pt x="1701" y="646"/>
                  </a:lnTo>
                  <a:lnTo>
                    <a:pt x="1710" y="652"/>
                  </a:lnTo>
                  <a:lnTo>
                    <a:pt x="1717" y="658"/>
                  </a:lnTo>
                  <a:lnTo>
                    <a:pt x="1724" y="664"/>
                  </a:lnTo>
                  <a:lnTo>
                    <a:pt x="1726" y="669"/>
                  </a:lnTo>
                  <a:lnTo>
                    <a:pt x="1727" y="672"/>
                  </a:lnTo>
                  <a:lnTo>
                    <a:pt x="1729" y="677"/>
                  </a:lnTo>
                  <a:lnTo>
                    <a:pt x="1727" y="682"/>
                  </a:lnTo>
                  <a:lnTo>
                    <a:pt x="1726" y="684"/>
                  </a:lnTo>
                  <a:lnTo>
                    <a:pt x="1721" y="687"/>
                  </a:lnTo>
                  <a:lnTo>
                    <a:pt x="1716" y="689"/>
                  </a:lnTo>
                  <a:lnTo>
                    <a:pt x="1710" y="690"/>
                  </a:lnTo>
                  <a:lnTo>
                    <a:pt x="1697" y="694"/>
                  </a:lnTo>
                  <a:lnTo>
                    <a:pt x="1688" y="697"/>
                  </a:lnTo>
                  <a:lnTo>
                    <a:pt x="1683" y="703"/>
                  </a:lnTo>
                  <a:lnTo>
                    <a:pt x="1680" y="709"/>
                  </a:lnTo>
                  <a:lnTo>
                    <a:pt x="1677" y="715"/>
                  </a:lnTo>
                  <a:lnTo>
                    <a:pt x="1676" y="722"/>
                  </a:lnTo>
                  <a:lnTo>
                    <a:pt x="1676" y="728"/>
                  </a:lnTo>
                  <a:lnTo>
                    <a:pt x="1676" y="734"/>
                  </a:lnTo>
                  <a:lnTo>
                    <a:pt x="1677" y="740"/>
                  </a:lnTo>
                  <a:lnTo>
                    <a:pt x="1680" y="746"/>
                  </a:lnTo>
                  <a:lnTo>
                    <a:pt x="1682" y="752"/>
                  </a:lnTo>
                  <a:lnTo>
                    <a:pt x="1687" y="759"/>
                  </a:lnTo>
                  <a:lnTo>
                    <a:pt x="1693" y="766"/>
                  </a:lnTo>
                  <a:lnTo>
                    <a:pt x="1700" y="773"/>
                  </a:lnTo>
                  <a:lnTo>
                    <a:pt x="1716" y="788"/>
                  </a:lnTo>
                  <a:lnTo>
                    <a:pt x="1730" y="800"/>
                  </a:lnTo>
                  <a:lnTo>
                    <a:pt x="1737" y="803"/>
                  </a:lnTo>
                  <a:lnTo>
                    <a:pt x="1743" y="806"/>
                  </a:lnTo>
                  <a:lnTo>
                    <a:pt x="1748" y="807"/>
                  </a:lnTo>
                  <a:lnTo>
                    <a:pt x="1752" y="807"/>
                  </a:lnTo>
                  <a:lnTo>
                    <a:pt x="1760" y="806"/>
                  </a:lnTo>
                  <a:lnTo>
                    <a:pt x="1768" y="802"/>
                  </a:lnTo>
                  <a:lnTo>
                    <a:pt x="1771" y="800"/>
                  </a:lnTo>
                  <a:lnTo>
                    <a:pt x="1775" y="798"/>
                  </a:lnTo>
                  <a:lnTo>
                    <a:pt x="1777" y="798"/>
                  </a:lnTo>
                  <a:lnTo>
                    <a:pt x="1779" y="800"/>
                  </a:lnTo>
                  <a:lnTo>
                    <a:pt x="1780" y="804"/>
                  </a:lnTo>
                  <a:lnTo>
                    <a:pt x="1780" y="814"/>
                  </a:lnTo>
                  <a:lnTo>
                    <a:pt x="1781" y="820"/>
                  </a:lnTo>
                  <a:lnTo>
                    <a:pt x="1783" y="825"/>
                  </a:lnTo>
                  <a:lnTo>
                    <a:pt x="1787" y="831"/>
                  </a:lnTo>
                  <a:lnTo>
                    <a:pt x="1792" y="836"/>
                  </a:lnTo>
                  <a:lnTo>
                    <a:pt x="1798" y="842"/>
                  </a:lnTo>
                  <a:lnTo>
                    <a:pt x="1804" y="847"/>
                  </a:lnTo>
                  <a:lnTo>
                    <a:pt x="1811" y="852"/>
                  </a:lnTo>
                  <a:lnTo>
                    <a:pt x="1818" y="856"/>
                  </a:lnTo>
                  <a:lnTo>
                    <a:pt x="1824" y="859"/>
                  </a:lnTo>
                  <a:lnTo>
                    <a:pt x="1830" y="860"/>
                  </a:lnTo>
                  <a:lnTo>
                    <a:pt x="1836" y="861"/>
                  </a:lnTo>
                  <a:lnTo>
                    <a:pt x="1840" y="860"/>
                  </a:lnTo>
                  <a:lnTo>
                    <a:pt x="1851" y="858"/>
                  </a:lnTo>
                  <a:lnTo>
                    <a:pt x="1863" y="853"/>
                  </a:lnTo>
                  <a:lnTo>
                    <a:pt x="1870" y="850"/>
                  </a:lnTo>
                  <a:lnTo>
                    <a:pt x="1878" y="847"/>
                  </a:lnTo>
                  <a:lnTo>
                    <a:pt x="1887" y="846"/>
                  </a:lnTo>
                  <a:lnTo>
                    <a:pt x="1896" y="846"/>
                  </a:lnTo>
                  <a:lnTo>
                    <a:pt x="1906" y="847"/>
                  </a:lnTo>
                  <a:lnTo>
                    <a:pt x="1914" y="851"/>
                  </a:lnTo>
                  <a:lnTo>
                    <a:pt x="1918" y="853"/>
                  </a:lnTo>
                  <a:lnTo>
                    <a:pt x="1921" y="856"/>
                  </a:lnTo>
                  <a:lnTo>
                    <a:pt x="1924" y="859"/>
                  </a:lnTo>
                  <a:lnTo>
                    <a:pt x="1927" y="864"/>
                  </a:lnTo>
                  <a:lnTo>
                    <a:pt x="1931" y="872"/>
                  </a:lnTo>
                  <a:lnTo>
                    <a:pt x="1933" y="880"/>
                  </a:lnTo>
                  <a:lnTo>
                    <a:pt x="1933" y="889"/>
                  </a:lnTo>
                  <a:lnTo>
                    <a:pt x="1933" y="897"/>
                  </a:lnTo>
                  <a:lnTo>
                    <a:pt x="1932" y="913"/>
                  </a:lnTo>
                  <a:lnTo>
                    <a:pt x="1932" y="928"/>
                  </a:lnTo>
                  <a:lnTo>
                    <a:pt x="1933" y="936"/>
                  </a:lnTo>
                  <a:lnTo>
                    <a:pt x="1937" y="945"/>
                  </a:lnTo>
                  <a:lnTo>
                    <a:pt x="1943" y="952"/>
                  </a:lnTo>
                  <a:lnTo>
                    <a:pt x="1947" y="959"/>
                  </a:lnTo>
                  <a:lnTo>
                    <a:pt x="1963" y="970"/>
                  </a:lnTo>
                  <a:lnTo>
                    <a:pt x="1981" y="983"/>
                  </a:lnTo>
                  <a:lnTo>
                    <a:pt x="1988" y="989"/>
                  </a:lnTo>
                  <a:lnTo>
                    <a:pt x="1993" y="995"/>
                  </a:lnTo>
                  <a:lnTo>
                    <a:pt x="1997" y="1002"/>
                  </a:lnTo>
                  <a:lnTo>
                    <a:pt x="2002" y="1012"/>
                  </a:lnTo>
                  <a:lnTo>
                    <a:pt x="2003" y="1018"/>
                  </a:lnTo>
                  <a:lnTo>
                    <a:pt x="2006" y="1025"/>
                  </a:lnTo>
                  <a:lnTo>
                    <a:pt x="2007" y="1028"/>
                  </a:lnTo>
                  <a:lnTo>
                    <a:pt x="2008" y="1031"/>
                  </a:lnTo>
                  <a:lnTo>
                    <a:pt x="2009" y="1033"/>
                  </a:lnTo>
                  <a:lnTo>
                    <a:pt x="2012" y="1034"/>
                  </a:lnTo>
                  <a:lnTo>
                    <a:pt x="2019" y="1033"/>
                  </a:lnTo>
                  <a:lnTo>
                    <a:pt x="2027" y="1034"/>
                  </a:lnTo>
                  <a:lnTo>
                    <a:pt x="2031" y="1034"/>
                  </a:lnTo>
                  <a:lnTo>
                    <a:pt x="2033" y="1035"/>
                  </a:lnTo>
                  <a:lnTo>
                    <a:pt x="2035" y="1036"/>
                  </a:lnTo>
                  <a:lnTo>
                    <a:pt x="2038" y="1039"/>
                  </a:lnTo>
                  <a:lnTo>
                    <a:pt x="2041" y="1053"/>
                  </a:lnTo>
                  <a:lnTo>
                    <a:pt x="2047" y="1072"/>
                  </a:lnTo>
                  <a:lnTo>
                    <a:pt x="2038" y="1080"/>
                  </a:lnTo>
                  <a:lnTo>
                    <a:pt x="2029" y="1090"/>
                  </a:lnTo>
                  <a:lnTo>
                    <a:pt x="2013" y="1100"/>
                  </a:lnTo>
                  <a:lnTo>
                    <a:pt x="1995" y="1109"/>
                  </a:lnTo>
                  <a:lnTo>
                    <a:pt x="1977" y="1117"/>
                  </a:lnTo>
                  <a:lnTo>
                    <a:pt x="1957" y="1124"/>
                  </a:lnTo>
                  <a:lnTo>
                    <a:pt x="1949" y="1128"/>
                  </a:lnTo>
                  <a:lnTo>
                    <a:pt x="1943" y="1132"/>
                  </a:lnTo>
                  <a:lnTo>
                    <a:pt x="1939" y="1136"/>
                  </a:lnTo>
                  <a:lnTo>
                    <a:pt x="1937" y="1141"/>
                  </a:lnTo>
                  <a:lnTo>
                    <a:pt x="1937" y="1146"/>
                  </a:lnTo>
                  <a:lnTo>
                    <a:pt x="1938" y="1150"/>
                  </a:lnTo>
                  <a:lnTo>
                    <a:pt x="1939" y="1156"/>
                  </a:lnTo>
                  <a:lnTo>
                    <a:pt x="1941" y="1161"/>
                  </a:lnTo>
                  <a:lnTo>
                    <a:pt x="1943" y="1165"/>
                  </a:lnTo>
                  <a:lnTo>
                    <a:pt x="1944" y="1168"/>
                  </a:lnTo>
                  <a:lnTo>
                    <a:pt x="1943" y="1172"/>
                  </a:lnTo>
                  <a:lnTo>
                    <a:pt x="1940" y="1174"/>
                  </a:lnTo>
                  <a:lnTo>
                    <a:pt x="1930" y="1178"/>
                  </a:lnTo>
                  <a:lnTo>
                    <a:pt x="1914" y="1181"/>
                  </a:lnTo>
                  <a:lnTo>
                    <a:pt x="1909" y="1182"/>
                  </a:lnTo>
                  <a:lnTo>
                    <a:pt x="1905" y="1185"/>
                  </a:lnTo>
                  <a:lnTo>
                    <a:pt x="1901" y="1187"/>
                  </a:lnTo>
                  <a:lnTo>
                    <a:pt x="1897" y="1191"/>
                  </a:lnTo>
                  <a:lnTo>
                    <a:pt x="1890" y="1198"/>
                  </a:lnTo>
                  <a:lnTo>
                    <a:pt x="1886" y="1207"/>
                  </a:lnTo>
                  <a:lnTo>
                    <a:pt x="1882" y="1217"/>
                  </a:lnTo>
                  <a:lnTo>
                    <a:pt x="1878" y="1225"/>
                  </a:lnTo>
                  <a:lnTo>
                    <a:pt x="1877" y="1233"/>
                  </a:lnTo>
                  <a:lnTo>
                    <a:pt x="1877" y="1239"/>
                  </a:lnTo>
                  <a:lnTo>
                    <a:pt x="1877" y="1249"/>
                  </a:lnTo>
                  <a:lnTo>
                    <a:pt x="1875" y="1257"/>
                  </a:lnTo>
                  <a:lnTo>
                    <a:pt x="1872" y="1261"/>
                  </a:lnTo>
                  <a:lnTo>
                    <a:pt x="1870" y="1264"/>
                  </a:lnTo>
                  <a:lnTo>
                    <a:pt x="1867" y="1267"/>
                  </a:lnTo>
                  <a:lnTo>
                    <a:pt x="1861" y="1269"/>
                  </a:lnTo>
                  <a:lnTo>
                    <a:pt x="1852" y="1273"/>
                  </a:lnTo>
                  <a:lnTo>
                    <a:pt x="1846" y="1276"/>
                  </a:lnTo>
                  <a:lnTo>
                    <a:pt x="1845" y="1279"/>
                  </a:lnTo>
                  <a:lnTo>
                    <a:pt x="1846" y="1280"/>
                  </a:lnTo>
                  <a:lnTo>
                    <a:pt x="1847" y="1281"/>
                  </a:lnTo>
                  <a:lnTo>
                    <a:pt x="1851" y="1281"/>
                  </a:lnTo>
                  <a:lnTo>
                    <a:pt x="1857" y="1281"/>
                  </a:lnTo>
                  <a:lnTo>
                    <a:pt x="1863" y="1282"/>
                  </a:lnTo>
                  <a:lnTo>
                    <a:pt x="1865" y="1283"/>
                  </a:lnTo>
                  <a:lnTo>
                    <a:pt x="1867" y="1285"/>
                  </a:lnTo>
                  <a:lnTo>
                    <a:pt x="1868" y="1287"/>
                  </a:lnTo>
                  <a:lnTo>
                    <a:pt x="1868" y="1289"/>
                  </a:lnTo>
                  <a:lnTo>
                    <a:pt x="1867" y="1296"/>
                  </a:lnTo>
                  <a:lnTo>
                    <a:pt x="1865" y="1305"/>
                  </a:lnTo>
                  <a:lnTo>
                    <a:pt x="1863" y="1315"/>
                  </a:lnTo>
                  <a:lnTo>
                    <a:pt x="1863" y="1327"/>
                  </a:lnTo>
                  <a:lnTo>
                    <a:pt x="1862" y="1338"/>
                  </a:lnTo>
                  <a:lnTo>
                    <a:pt x="1859" y="1348"/>
                  </a:lnTo>
                  <a:lnTo>
                    <a:pt x="1857" y="1354"/>
                  </a:lnTo>
                  <a:lnTo>
                    <a:pt x="1853" y="1359"/>
                  </a:lnTo>
                  <a:lnTo>
                    <a:pt x="1849" y="1367"/>
                  </a:lnTo>
                  <a:lnTo>
                    <a:pt x="1842" y="1375"/>
                  </a:lnTo>
                  <a:lnTo>
                    <a:pt x="1834" y="1386"/>
                  </a:lnTo>
                  <a:lnTo>
                    <a:pt x="1828" y="1396"/>
                  </a:lnTo>
                  <a:lnTo>
                    <a:pt x="1824" y="1407"/>
                  </a:lnTo>
                  <a:lnTo>
                    <a:pt x="1820" y="1419"/>
                  </a:lnTo>
                  <a:lnTo>
                    <a:pt x="1813" y="1439"/>
                  </a:lnTo>
                  <a:lnTo>
                    <a:pt x="1806" y="1455"/>
                  </a:lnTo>
                  <a:lnTo>
                    <a:pt x="1802" y="1460"/>
                  </a:lnTo>
                  <a:lnTo>
                    <a:pt x="1798" y="1466"/>
                  </a:lnTo>
                  <a:lnTo>
                    <a:pt x="1792" y="1472"/>
                  </a:lnTo>
                  <a:lnTo>
                    <a:pt x="1786" y="1478"/>
                  </a:lnTo>
                  <a:lnTo>
                    <a:pt x="1780" y="1483"/>
                  </a:lnTo>
                  <a:lnTo>
                    <a:pt x="1774" y="1488"/>
                  </a:lnTo>
                  <a:lnTo>
                    <a:pt x="1769" y="1490"/>
                  </a:lnTo>
                  <a:lnTo>
                    <a:pt x="1764" y="1491"/>
                  </a:lnTo>
                  <a:lnTo>
                    <a:pt x="1762" y="1491"/>
                  </a:lnTo>
                  <a:lnTo>
                    <a:pt x="1760" y="1490"/>
                  </a:lnTo>
                  <a:lnTo>
                    <a:pt x="1758" y="1489"/>
                  </a:lnTo>
                  <a:lnTo>
                    <a:pt x="1758" y="1487"/>
                  </a:lnTo>
                  <a:lnTo>
                    <a:pt x="1758" y="1484"/>
                  </a:lnTo>
                  <a:lnTo>
                    <a:pt x="1761" y="1482"/>
                  </a:lnTo>
                  <a:lnTo>
                    <a:pt x="1762" y="1478"/>
                  </a:lnTo>
                  <a:lnTo>
                    <a:pt x="1765" y="1476"/>
                  </a:lnTo>
                  <a:lnTo>
                    <a:pt x="1773" y="1470"/>
                  </a:lnTo>
                  <a:lnTo>
                    <a:pt x="1780" y="1463"/>
                  </a:lnTo>
                  <a:lnTo>
                    <a:pt x="1781" y="1459"/>
                  </a:lnTo>
                  <a:lnTo>
                    <a:pt x="1782" y="1457"/>
                  </a:lnTo>
                  <a:lnTo>
                    <a:pt x="1782" y="1455"/>
                  </a:lnTo>
                  <a:lnTo>
                    <a:pt x="1780" y="1455"/>
                  </a:lnTo>
                  <a:lnTo>
                    <a:pt x="1764" y="1460"/>
                  </a:lnTo>
                  <a:lnTo>
                    <a:pt x="1748" y="1468"/>
                  </a:lnTo>
                  <a:lnTo>
                    <a:pt x="1739" y="1471"/>
                  </a:lnTo>
                  <a:lnTo>
                    <a:pt x="1729" y="1478"/>
                  </a:lnTo>
                  <a:lnTo>
                    <a:pt x="1721" y="1482"/>
                  </a:lnTo>
                  <a:lnTo>
                    <a:pt x="1716" y="1485"/>
                  </a:lnTo>
                  <a:lnTo>
                    <a:pt x="1711" y="1489"/>
                  </a:lnTo>
                  <a:lnTo>
                    <a:pt x="1705" y="1490"/>
                  </a:lnTo>
                  <a:lnTo>
                    <a:pt x="1693" y="1489"/>
                  </a:lnTo>
                  <a:lnTo>
                    <a:pt x="1680" y="1485"/>
                  </a:lnTo>
                  <a:lnTo>
                    <a:pt x="1673" y="1483"/>
                  </a:lnTo>
                  <a:lnTo>
                    <a:pt x="1666" y="1482"/>
                  </a:lnTo>
                  <a:lnTo>
                    <a:pt x="1661" y="1481"/>
                  </a:lnTo>
                  <a:lnTo>
                    <a:pt x="1655" y="1482"/>
                  </a:lnTo>
                  <a:lnTo>
                    <a:pt x="1651" y="1483"/>
                  </a:lnTo>
                  <a:lnTo>
                    <a:pt x="1645" y="1488"/>
                  </a:lnTo>
                  <a:lnTo>
                    <a:pt x="1639" y="1493"/>
                  </a:lnTo>
                  <a:lnTo>
                    <a:pt x="1634" y="1499"/>
                  </a:lnTo>
                  <a:lnTo>
                    <a:pt x="1619" y="1513"/>
                  </a:lnTo>
                  <a:lnTo>
                    <a:pt x="1605" y="1527"/>
                  </a:lnTo>
                  <a:lnTo>
                    <a:pt x="1598" y="1533"/>
                  </a:lnTo>
                  <a:lnTo>
                    <a:pt x="1591" y="1538"/>
                  </a:lnTo>
                  <a:lnTo>
                    <a:pt x="1584" y="1541"/>
                  </a:lnTo>
                  <a:lnTo>
                    <a:pt x="1576" y="1544"/>
                  </a:lnTo>
                  <a:lnTo>
                    <a:pt x="1571" y="1546"/>
                  </a:lnTo>
                  <a:lnTo>
                    <a:pt x="1563" y="1546"/>
                  </a:lnTo>
                  <a:lnTo>
                    <a:pt x="1557" y="1545"/>
                  </a:lnTo>
                  <a:lnTo>
                    <a:pt x="1553" y="1541"/>
                  </a:lnTo>
                  <a:lnTo>
                    <a:pt x="1548" y="1538"/>
                  </a:lnTo>
                  <a:lnTo>
                    <a:pt x="1543" y="1534"/>
                  </a:lnTo>
                  <a:lnTo>
                    <a:pt x="1538" y="1528"/>
                  </a:lnTo>
                  <a:lnTo>
                    <a:pt x="1535" y="1522"/>
                  </a:lnTo>
                  <a:lnTo>
                    <a:pt x="1527" y="1510"/>
                  </a:lnTo>
                  <a:lnTo>
                    <a:pt x="1521" y="1497"/>
                  </a:lnTo>
                  <a:lnTo>
                    <a:pt x="1517" y="1490"/>
                  </a:lnTo>
                  <a:lnTo>
                    <a:pt x="1513" y="1485"/>
                  </a:lnTo>
                  <a:lnTo>
                    <a:pt x="1509" y="1481"/>
                  </a:lnTo>
                  <a:lnTo>
                    <a:pt x="1504" y="1477"/>
                  </a:lnTo>
                  <a:lnTo>
                    <a:pt x="1498" y="1475"/>
                  </a:lnTo>
                  <a:lnTo>
                    <a:pt x="1491" y="1474"/>
                  </a:lnTo>
                  <a:lnTo>
                    <a:pt x="1484" y="1472"/>
                  </a:lnTo>
                  <a:lnTo>
                    <a:pt x="1474" y="1472"/>
                  </a:lnTo>
                  <a:lnTo>
                    <a:pt x="1473" y="1472"/>
                  </a:lnTo>
                  <a:lnTo>
                    <a:pt x="1471" y="1474"/>
                  </a:lnTo>
                  <a:lnTo>
                    <a:pt x="1472" y="1472"/>
                  </a:lnTo>
                  <a:lnTo>
                    <a:pt x="1473" y="1472"/>
                  </a:lnTo>
                  <a:lnTo>
                    <a:pt x="1477" y="1463"/>
                  </a:lnTo>
                  <a:lnTo>
                    <a:pt x="1478" y="1453"/>
                  </a:lnTo>
                  <a:lnTo>
                    <a:pt x="1479" y="1443"/>
                  </a:lnTo>
                  <a:lnTo>
                    <a:pt x="1479" y="1433"/>
                  </a:lnTo>
                  <a:lnTo>
                    <a:pt x="1477" y="1424"/>
                  </a:lnTo>
                  <a:lnTo>
                    <a:pt x="1472" y="1414"/>
                  </a:lnTo>
                  <a:lnTo>
                    <a:pt x="1466" y="1405"/>
                  </a:lnTo>
                  <a:lnTo>
                    <a:pt x="1456" y="1396"/>
                  </a:lnTo>
                  <a:lnTo>
                    <a:pt x="1446" y="1389"/>
                  </a:lnTo>
                  <a:lnTo>
                    <a:pt x="1437" y="1386"/>
                  </a:lnTo>
                  <a:lnTo>
                    <a:pt x="1431" y="1383"/>
                  </a:lnTo>
                  <a:lnTo>
                    <a:pt x="1427" y="1382"/>
                  </a:lnTo>
                  <a:lnTo>
                    <a:pt x="1422" y="1382"/>
                  </a:lnTo>
                  <a:lnTo>
                    <a:pt x="1420" y="1382"/>
                  </a:lnTo>
                  <a:lnTo>
                    <a:pt x="1417" y="1380"/>
                  </a:lnTo>
                  <a:lnTo>
                    <a:pt x="1416" y="1376"/>
                  </a:lnTo>
                  <a:lnTo>
                    <a:pt x="1416" y="1370"/>
                  </a:lnTo>
                  <a:lnTo>
                    <a:pt x="1418" y="1362"/>
                  </a:lnTo>
                  <a:lnTo>
                    <a:pt x="1421" y="1352"/>
                  </a:lnTo>
                  <a:lnTo>
                    <a:pt x="1424" y="1343"/>
                  </a:lnTo>
                  <a:lnTo>
                    <a:pt x="1425" y="1333"/>
                  </a:lnTo>
                  <a:lnTo>
                    <a:pt x="1425" y="1325"/>
                  </a:lnTo>
                  <a:lnTo>
                    <a:pt x="1425" y="1321"/>
                  </a:lnTo>
                  <a:lnTo>
                    <a:pt x="1423" y="1319"/>
                  </a:lnTo>
                  <a:lnTo>
                    <a:pt x="1420" y="1318"/>
                  </a:lnTo>
                  <a:lnTo>
                    <a:pt x="1416" y="1317"/>
                  </a:lnTo>
                  <a:lnTo>
                    <a:pt x="1406" y="1317"/>
                  </a:lnTo>
                  <a:lnTo>
                    <a:pt x="1397" y="1319"/>
                  </a:lnTo>
                  <a:lnTo>
                    <a:pt x="1387" y="1323"/>
                  </a:lnTo>
                  <a:lnTo>
                    <a:pt x="1379" y="1326"/>
                  </a:lnTo>
                  <a:lnTo>
                    <a:pt x="1370" y="1331"/>
                  </a:lnTo>
                  <a:lnTo>
                    <a:pt x="1362" y="1333"/>
                  </a:lnTo>
                  <a:lnTo>
                    <a:pt x="1359" y="1335"/>
                  </a:lnTo>
                  <a:lnTo>
                    <a:pt x="1355" y="1335"/>
                  </a:lnTo>
                  <a:lnTo>
                    <a:pt x="1353" y="1335"/>
                  </a:lnTo>
                  <a:lnTo>
                    <a:pt x="1351" y="1333"/>
                  </a:lnTo>
                  <a:lnTo>
                    <a:pt x="1346" y="1331"/>
                  </a:lnTo>
                  <a:lnTo>
                    <a:pt x="1342" y="1327"/>
                  </a:lnTo>
                  <a:lnTo>
                    <a:pt x="1340" y="1323"/>
                  </a:lnTo>
                  <a:lnTo>
                    <a:pt x="1339" y="1318"/>
                  </a:lnTo>
                  <a:lnTo>
                    <a:pt x="1336" y="1307"/>
                  </a:lnTo>
                  <a:lnTo>
                    <a:pt x="1335" y="1295"/>
                  </a:lnTo>
                  <a:lnTo>
                    <a:pt x="1333" y="1288"/>
                  </a:lnTo>
                  <a:lnTo>
                    <a:pt x="1330" y="1282"/>
                  </a:lnTo>
                  <a:lnTo>
                    <a:pt x="1328" y="1277"/>
                  </a:lnTo>
                  <a:lnTo>
                    <a:pt x="1323" y="1272"/>
                  </a:lnTo>
                  <a:lnTo>
                    <a:pt x="1315" y="1261"/>
                  </a:lnTo>
                  <a:lnTo>
                    <a:pt x="1304" y="1248"/>
                  </a:lnTo>
                  <a:lnTo>
                    <a:pt x="1295" y="1232"/>
                  </a:lnTo>
                  <a:lnTo>
                    <a:pt x="1284" y="1218"/>
                  </a:lnTo>
                  <a:lnTo>
                    <a:pt x="1279" y="1211"/>
                  </a:lnTo>
                  <a:lnTo>
                    <a:pt x="1276" y="1203"/>
                  </a:lnTo>
                  <a:lnTo>
                    <a:pt x="1273" y="1193"/>
                  </a:lnTo>
                  <a:lnTo>
                    <a:pt x="1273" y="1182"/>
                  </a:lnTo>
                  <a:lnTo>
                    <a:pt x="1273" y="1173"/>
                  </a:lnTo>
                  <a:lnTo>
                    <a:pt x="1276" y="1165"/>
                  </a:lnTo>
                  <a:lnTo>
                    <a:pt x="1280" y="1159"/>
                  </a:lnTo>
                  <a:lnTo>
                    <a:pt x="1285" y="1154"/>
                  </a:lnTo>
                  <a:lnTo>
                    <a:pt x="1292" y="1151"/>
                  </a:lnTo>
                  <a:lnTo>
                    <a:pt x="1301" y="1149"/>
                  </a:lnTo>
                  <a:lnTo>
                    <a:pt x="1310" y="1148"/>
                  </a:lnTo>
                  <a:lnTo>
                    <a:pt x="1320" y="1147"/>
                  </a:lnTo>
                  <a:lnTo>
                    <a:pt x="1326" y="1147"/>
                  </a:lnTo>
                  <a:lnTo>
                    <a:pt x="1330" y="1147"/>
                  </a:lnTo>
                  <a:lnTo>
                    <a:pt x="1334" y="1144"/>
                  </a:lnTo>
                  <a:lnTo>
                    <a:pt x="1338" y="1143"/>
                  </a:lnTo>
                  <a:lnTo>
                    <a:pt x="1343" y="1138"/>
                  </a:lnTo>
                  <a:lnTo>
                    <a:pt x="1347" y="1132"/>
                  </a:lnTo>
                  <a:lnTo>
                    <a:pt x="1349" y="1127"/>
                  </a:lnTo>
                  <a:lnTo>
                    <a:pt x="1349" y="1122"/>
                  </a:lnTo>
                  <a:lnTo>
                    <a:pt x="1347" y="1116"/>
                  </a:lnTo>
                  <a:lnTo>
                    <a:pt x="1343" y="1112"/>
                  </a:lnTo>
                  <a:lnTo>
                    <a:pt x="1333" y="1104"/>
                  </a:lnTo>
                  <a:lnTo>
                    <a:pt x="1320" y="1092"/>
                  </a:lnTo>
                  <a:lnTo>
                    <a:pt x="1313" y="1086"/>
                  </a:lnTo>
                  <a:lnTo>
                    <a:pt x="1307" y="1079"/>
                  </a:lnTo>
                  <a:lnTo>
                    <a:pt x="1302" y="1071"/>
                  </a:lnTo>
                  <a:lnTo>
                    <a:pt x="1298" y="1062"/>
                  </a:lnTo>
                  <a:lnTo>
                    <a:pt x="1296" y="1059"/>
                  </a:lnTo>
                  <a:lnTo>
                    <a:pt x="1294" y="1056"/>
                  </a:lnTo>
                  <a:lnTo>
                    <a:pt x="1290" y="1054"/>
                  </a:lnTo>
                  <a:lnTo>
                    <a:pt x="1286" y="1052"/>
                  </a:lnTo>
                  <a:lnTo>
                    <a:pt x="1278" y="1049"/>
                  </a:lnTo>
                  <a:lnTo>
                    <a:pt x="1270" y="1049"/>
                  </a:lnTo>
                  <a:lnTo>
                    <a:pt x="1250" y="1052"/>
                  </a:lnTo>
                  <a:lnTo>
                    <a:pt x="1233" y="1053"/>
                  </a:lnTo>
                  <a:lnTo>
                    <a:pt x="1227" y="1053"/>
                  </a:lnTo>
                  <a:lnTo>
                    <a:pt x="1223" y="1055"/>
                  </a:lnTo>
                  <a:lnTo>
                    <a:pt x="1222" y="1059"/>
                  </a:lnTo>
                  <a:lnTo>
                    <a:pt x="1221" y="1062"/>
                  </a:lnTo>
                  <a:lnTo>
                    <a:pt x="1220" y="1071"/>
                  </a:lnTo>
                  <a:lnTo>
                    <a:pt x="1217" y="1080"/>
                  </a:lnTo>
                  <a:lnTo>
                    <a:pt x="1217" y="1074"/>
                  </a:lnTo>
                  <a:lnTo>
                    <a:pt x="1217" y="1067"/>
                  </a:lnTo>
                  <a:lnTo>
                    <a:pt x="1217" y="1060"/>
                  </a:lnTo>
                  <a:lnTo>
                    <a:pt x="1216" y="1052"/>
                  </a:lnTo>
                  <a:lnTo>
                    <a:pt x="1213" y="1039"/>
                  </a:lnTo>
                  <a:lnTo>
                    <a:pt x="1209" y="1030"/>
                  </a:lnTo>
                  <a:lnTo>
                    <a:pt x="1200" y="1020"/>
                  </a:lnTo>
                  <a:lnTo>
                    <a:pt x="1190" y="1006"/>
                  </a:lnTo>
                  <a:lnTo>
                    <a:pt x="1187" y="999"/>
                  </a:lnTo>
                  <a:lnTo>
                    <a:pt x="1183" y="993"/>
                  </a:lnTo>
                  <a:lnTo>
                    <a:pt x="1182" y="987"/>
                  </a:lnTo>
                  <a:lnTo>
                    <a:pt x="1181" y="981"/>
                  </a:lnTo>
                  <a:lnTo>
                    <a:pt x="1192" y="970"/>
                  </a:lnTo>
                  <a:lnTo>
                    <a:pt x="1204" y="961"/>
                  </a:lnTo>
                  <a:lnTo>
                    <a:pt x="1204" y="957"/>
                  </a:lnTo>
                  <a:lnTo>
                    <a:pt x="1202" y="954"/>
                  </a:lnTo>
                  <a:lnTo>
                    <a:pt x="1201" y="952"/>
                  </a:lnTo>
                  <a:lnTo>
                    <a:pt x="1198" y="949"/>
                  </a:lnTo>
                  <a:lnTo>
                    <a:pt x="1195" y="949"/>
                  </a:lnTo>
                  <a:lnTo>
                    <a:pt x="1191" y="949"/>
                  </a:lnTo>
                  <a:lnTo>
                    <a:pt x="1187" y="951"/>
                  </a:lnTo>
                  <a:lnTo>
                    <a:pt x="1183" y="952"/>
                  </a:lnTo>
                  <a:lnTo>
                    <a:pt x="1178" y="954"/>
                  </a:lnTo>
                  <a:lnTo>
                    <a:pt x="1175" y="953"/>
                  </a:lnTo>
                  <a:lnTo>
                    <a:pt x="1172" y="952"/>
                  </a:lnTo>
                  <a:lnTo>
                    <a:pt x="1169" y="948"/>
                  </a:lnTo>
                  <a:lnTo>
                    <a:pt x="1168" y="945"/>
                  </a:lnTo>
                  <a:lnTo>
                    <a:pt x="1166" y="939"/>
                  </a:lnTo>
                  <a:lnTo>
                    <a:pt x="1166" y="933"/>
                  </a:lnTo>
                  <a:lnTo>
                    <a:pt x="1166" y="927"/>
                  </a:lnTo>
                  <a:lnTo>
                    <a:pt x="1168" y="921"/>
                  </a:lnTo>
                  <a:lnTo>
                    <a:pt x="1170" y="915"/>
                  </a:lnTo>
                  <a:lnTo>
                    <a:pt x="1173" y="910"/>
                  </a:lnTo>
                  <a:lnTo>
                    <a:pt x="1177" y="907"/>
                  </a:lnTo>
                  <a:lnTo>
                    <a:pt x="1182" y="903"/>
                  </a:lnTo>
                  <a:lnTo>
                    <a:pt x="1185" y="901"/>
                  </a:lnTo>
                  <a:lnTo>
                    <a:pt x="1190" y="899"/>
                  </a:lnTo>
                  <a:lnTo>
                    <a:pt x="1195" y="899"/>
                  </a:lnTo>
                  <a:lnTo>
                    <a:pt x="1204" y="899"/>
                  </a:lnTo>
                  <a:lnTo>
                    <a:pt x="1213" y="898"/>
                  </a:lnTo>
                  <a:lnTo>
                    <a:pt x="1217" y="898"/>
                  </a:lnTo>
                  <a:lnTo>
                    <a:pt x="1221" y="896"/>
                  </a:lnTo>
                  <a:lnTo>
                    <a:pt x="1225" y="895"/>
                  </a:lnTo>
                  <a:lnTo>
                    <a:pt x="1227" y="891"/>
                  </a:lnTo>
                  <a:lnTo>
                    <a:pt x="1231" y="884"/>
                  </a:lnTo>
                  <a:lnTo>
                    <a:pt x="1233" y="877"/>
                  </a:lnTo>
                  <a:lnTo>
                    <a:pt x="1234" y="871"/>
                  </a:lnTo>
                  <a:lnTo>
                    <a:pt x="1233" y="866"/>
                  </a:lnTo>
                  <a:lnTo>
                    <a:pt x="1231" y="861"/>
                  </a:lnTo>
                  <a:lnTo>
                    <a:pt x="1226" y="858"/>
                  </a:lnTo>
                  <a:lnTo>
                    <a:pt x="1220" y="854"/>
                  </a:lnTo>
                  <a:lnTo>
                    <a:pt x="1213" y="852"/>
                  </a:lnTo>
                  <a:lnTo>
                    <a:pt x="1190" y="848"/>
                  </a:lnTo>
                  <a:lnTo>
                    <a:pt x="1165" y="847"/>
                  </a:lnTo>
                  <a:lnTo>
                    <a:pt x="1143" y="847"/>
                  </a:lnTo>
                  <a:lnTo>
                    <a:pt x="1128" y="848"/>
                  </a:lnTo>
                  <a:lnTo>
                    <a:pt x="1116" y="850"/>
                  </a:lnTo>
                  <a:lnTo>
                    <a:pt x="1106" y="851"/>
                  </a:lnTo>
                  <a:lnTo>
                    <a:pt x="1096" y="851"/>
                  </a:lnTo>
                  <a:lnTo>
                    <a:pt x="1084" y="847"/>
                  </a:lnTo>
                  <a:lnTo>
                    <a:pt x="1072" y="842"/>
                  </a:lnTo>
                  <a:lnTo>
                    <a:pt x="1062" y="835"/>
                  </a:lnTo>
                  <a:lnTo>
                    <a:pt x="1052" y="827"/>
                  </a:lnTo>
                  <a:lnTo>
                    <a:pt x="1046" y="817"/>
                  </a:lnTo>
                  <a:lnTo>
                    <a:pt x="1040" y="809"/>
                  </a:lnTo>
                  <a:lnTo>
                    <a:pt x="1034" y="801"/>
                  </a:lnTo>
                  <a:lnTo>
                    <a:pt x="1027" y="794"/>
                  </a:lnTo>
                  <a:lnTo>
                    <a:pt x="1019" y="787"/>
                  </a:lnTo>
                  <a:lnTo>
                    <a:pt x="1011" y="781"/>
                  </a:lnTo>
                  <a:lnTo>
                    <a:pt x="1002" y="773"/>
                  </a:lnTo>
                  <a:lnTo>
                    <a:pt x="994" y="768"/>
                  </a:lnTo>
                  <a:lnTo>
                    <a:pt x="986" y="759"/>
                  </a:lnTo>
                  <a:lnTo>
                    <a:pt x="980" y="750"/>
                  </a:lnTo>
                  <a:lnTo>
                    <a:pt x="975" y="740"/>
                  </a:lnTo>
                  <a:lnTo>
                    <a:pt x="971" y="731"/>
                  </a:lnTo>
                  <a:lnTo>
                    <a:pt x="969" y="721"/>
                  </a:lnTo>
                  <a:lnTo>
                    <a:pt x="968" y="713"/>
                  </a:lnTo>
                  <a:lnTo>
                    <a:pt x="965" y="706"/>
                  </a:lnTo>
                  <a:lnTo>
                    <a:pt x="964" y="703"/>
                  </a:lnTo>
                  <a:lnTo>
                    <a:pt x="962" y="701"/>
                  </a:lnTo>
                  <a:lnTo>
                    <a:pt x="959" y="700"/>
                  </a:lnTo>
                  <a:lnTo>
                    <a:pt x="957" y="700"/>
                  </a:lnTo>
                  <a:lnTo>
                    <a:pt x="955" y="701"/>
                  </a:lnTo>
                  <a:lnTo>
                    <a:pt x="952" y="702"/>
                  </a:lnTo>
                  <a:lnTo>
                    <a:pt x="951" y="703"/>
                  </a:lnTo>
                  <a:lnTo>
                    <a:pt x="950" y="706"/>
                  </a:lnTo>
                  <a:lnTo>
                    <a:pt x="948" y="710"/>
                  </a:lnTo>
                  <a:lnTo>
                    <a:pt x="946" y="716"/>
                  </a:lnTo>
                  <a:lnTo>
                    <a:pt x="944" y="722"/>
                  </a:lnTo>
                  <a:lnTo>
                    <a:pt x="940" y="727"/>
                  </a:lnTo>
                  <a:lnTo>
                    <a:pt x="938" y="730"/>
                  </a:lnTo>
                  <a:lnTo>
                    <a:pt x="935" y="731"/>
                  </a:lnTo>
                  <a:lnTo>
                    <a:pt x="929" y="731"/>
                  </a:lnTo>
                  <a:lnTo>
                    <a:pt x="923" y="732"/>
                  </a:lnTo>
                  <a:lnTo>
                    <a:pt x="916" y="732"/>
                  </a:lnTo>
                  <a:lnTo>
                    <a:pt x="910" y="733"/>
                  </a:lnTo>
                  <a:lnTo>
                    <a:pt x="906" y="734"/>
                  </a:lnTo>
                  <a:lnTo>
                    <a:pt x="902" y="737"/>
                  </a:lnTo>
                  <a:lnTo>
                    <a:pt x="900" y="738"/>
                  </a:lnTo>
                  <a:lnTo>
                    <a:pt x="899" y="741"/>
                  </a:lnTo>
                  <a:lnTo>
                    <a:pt x="899" y="744"/>
                  </a:lnTo>
                  <a:lnTo>
                    <a:pt x="899" y="747"/>
                  </a:lnTo>
                  <a:lnTo>
                    <a:pt x="898" y="751"/>
                  </a:lnTo>
                  <a:lnTo>
                    <a:pt x="898" y="754"/>
                  </a:lnTo>
                  <a:lnTo>
                    <a:pt x="895" y="757"/>
                  </a:lnTo>
                  <a:lnTo>
                    <a:pt x="894" y="759"/>
                  </a:lnTo>
                  <a:lnTo>
                    <a:pt x="892" y="762"/>
                  </a:lnTo>
                  <a:lnTo>
                    <a:pt x="888" y="763"/>
                  </a:lnTo>
                  <a:lnTo>
                    <a:pt x="886" y="764"/>
                  </a:lnTo>
                  <a:lnTo>
                    <a:pt x="882" y="764"/>
                  </a:lnTo>
                  <a:lnTo>
                    <a:pt x="874" y="764"/>
                  </a:lnTo>
                  <a:lnTo>
                    <a:pt x="868" y="765"/>
                  </a:lnTo>
                  <a:lnTo>
                    <a:pt x="866" y="768"/>
                  </a:lnTo>
                  <a:lnTo>
                    <a:pt x="864" y="770"/>
                  </a:lnTo>
                  <a:lnTo>
                    <a:pt x="864" y="773"/>
                  </a:lnTo>
                  <a:lnTo>
                    <a:pt x="866" y="777"/>
                  </a:lnTo>
                  <a:lnTo>
                    <a:pt x="870" y="785"/>
                  </a:lnTo>
                  <a:lnTo>
                    <a:pt x="877" y="794"/>
                  </a:lnTo>
                  <a:lnTo>
                    <a:pt x="885" y="801"/>
                  </a:lnTo>
                  <a:lnTo>
                    <a:pt x="893" y="807"/>
                  </a:lnTo>
                  <a:lnTo>
                    <a:pt x="896" y="809"/>
                  </a:lnTo>
                  <a:lnTo>
                    <a:pt x="899" y="813"/>
                  </a:lnTo>
                  <a:lnTo>
                    <a:pt x="901" y="816"/>
                  </a:lnTo>
                  <a:lnTo>
                    <a:pt x="902" y="820"/>
                  </a:lnTo>
                  <a:lnTo>
                    <a:pt x="902" y="823"/>
                  </a:lnTo>
                  <a:lnTo>
                    <a:pt x="902" y="827"/>
                  </a:lnTo>
                  <a:lnTo>
                    <a:pt x="900" y="829"/>
                  </a:lnTo>
                  <a:lnTo>
                    <a:pt x="898" y="831"/>
                  </a:lnTo>
                  <a:lnTo>
                    <a:pt x="880" y="833"/>
                  </a:lnTo>
                  <a:lnTo>
                    <a:pt x="864" y="836"/>
                  </a:lnTo>
                  <a:lnTo>
                    <a:pt x="860" y="839"/>
                  </a:lnTo>
                  <a:lnTo>
                    <a:pt x="853" y="839"/>
                  </a:lnTo>
                  <a:lnTo>
                    <a:pt x="849" y="839"/>
                  </a:lnTo>
                  <a:lnTo>
                    <a:pt x="847" y="838"/>
                  </a:lnTo>
                  <a:lnTo>
                    <a:pt x="843" y="836"/>
                  </a:lnTo>
                  <a:lnTo>
                    <a:pt x="841" y="834"/>
                  </a:lnTo>
                  <a:lnTo>
                    <a:pt x="836" y="829"/>
                  </a:lnTo>
                  <a:lnTo>
                    <a:pt x="832" y="828"/>
                  </a:lnTo>
                  <a:lnTo>
                    <a:pt x="831" y="831"/>
                  </a:lnTo>
                  <a:lnTo>
                    <a:pt x="830" y="838"/>
                  </a:lnTo>
                  <a:lnTo>
                    <a:pt x="830" y="846"/>
                  </a:lnTo>
                  <a:lnTo>
                    <a:pt x="828" y="853"/>
                  </a:lnTo>
                  <a:lnTo>
                    <a:pt x="825" y="859"/>
                  </a:lnTo>
                  <a:lnTo>
                    <a:pt x="820" y="865"/>
                  </a:lnTo>
                  <a:lnTo>
                    <a:pt x="814" y="873"/>
                  </a:lnTo>
                  <a:lnTo>
                    <a:pt x="810" y="883"/>
                  </a:lnTo>
                  <a:lnTo>
                    <a:pt x="803" y="894"/>
                  </a:lnTo>
                  <a:lnTo>
                    <a:pt x="792" y="905"/>
                  </a:lnTo>
                  <a:lnTo>
                    <a:pt x="785" y="911"/>
                  </a:lnTo>
                  <a:lnTo>
                    <a:pt x="779" y="915"/>
                  </a:lnTo>
                  <a:lnTo>
                    <a:pt x="774" y="917"/>
                  </a:lnTo>
                  <a:lnTo>
                    <a:pt x="768" y="919"/>
                  </a:lnTo>
                  <a:lnTo>
                    <a:pt x="763" y="919"/>
                  </a:lnTo>
                  <a:lnTo>
                    <a:pt x="759" y="917"/>
                  </a:lnTo>
                  <a:lnTo>
                    <a:pt x="754" y="915"/>
                  </a:lnTo>
                  <a:lnTo>
                    <a:pt x="748" y="911"/>
                  </a:lnTo>
                  <a:lnTo>
                    <a:pt x="742" y="909"/>
                  </a:lnTo>
                  <a:lnTo>
                    <a:pt x="736" y="909"/>
                  </a:lnTo>
                  <a:lnTo>
                    <a:pt x="729" y="910"/>
                  </a:lnTo>
                  <a:lnTo>
                    <a:pt x="723" y="913"/>
                  </a:lnTo>
                  <a:lnTo>
                    <a:pt x="716" y="916"/>
                  </a:lnTo>
                  <a:lnTo>
                    <a:pt x="710" y="921"/>
                  </a:lnTo>
                  <a:lnTo>
                    <a:pt x="704" y="927"/>
                  </a:lnTo>
                  <a:lnTo>
                    <a:pt x="699" y="933"/>
                  </a:lnTo>
                  <a:lnTo>
                    <a:pt x="696" y="939"/>
                  </a:lnTo>
                  <a:lnTo>
                    <a:pt x="692" y="947"/>
                  </a:lnTo>
                  <a:lnTo>
                    <a:pt x="690" y="954"/>
                  </a:lnTo>
                  <a:lnTo>
                    <a:pt x="688" y="964"/>
                  </a:lnTo>
                  <a:lnTo>
                    <a:pt x="688" y="971"/>
                  </a:lnTo>
                  <a:lnTo>
                    <a:pt x="690" y="979"/>
                  </a:lnTo>
                  <a:lnTo>
                    <a:pt x="692" y="985"/>
                  </a:lnTo>
                  <a:lnTo>
                    <a:pt x="697" y="990"/>
                  </a:lnTo>
                  <a:lnTo>
                    <a:pt x="710" y="1001"/>
                  </a:lnTo>
                  <a:lnTo>
                    <a:pt x="726" y="1014"/>
                  </a:lnTo>
                  <a:lnTo>
                    <a:pt x="735" y="1018"/>
                  </a:lnTo>
                  <a:lnTo>
                    <a:pt x="740" y="1023"/>
                  </a:lnTo>
                  <a:lnTo>
                    <a:pt x="743" y="1029"/>
                  </a:lnTo>
                  <a:lnTo>
                    <a:pt x="746" y="1037"/>
                  </a:lnTo>
                  <a:lnTo>
                    <a:pt x="746" y="1049"/>
                  </a:lnTo>
                  <a:lnTo>
                    <a:pt x="746" y="1062"/>
                  </a:lnTo>
                  <a:lnTo>
                    <a:pt x="743" y="1074"/>
                  </a:lnTo>
                  <a:lnTo>
                    <a:pt x="740" y="1086"/>
                  </a:lnTo>
                  <a:lnTo>
                    <a:pt x="735" y="1096"/>
                  </a:lnTo>
                  <a:lnTo>
                    <a:pt x="730" y="1104"/>
                  </a:lnTo>
                  <a:lnTo>
                    <a:pt x="724" y="1110"/>
                  </a:lnTo>
                  <a:lnTo>
                    <a:pt x="719" y="1113"/>
                  </a:lnTo>
                  <a:lnTo>
                    <a:pt x="713" y="1116"/>
                  </a:lnTo>
                  <a:lnTo>
                    <a:pt x="709" y="1117"/>
                  </a:lnTo>
                  <a:lnTo>
                    <a:pt x="702" y="1117"/>
                  </a:lnTo>
                  <a:lnTo>
                    <a:pt x="693" y="1118"/>
                  </a:lnTo>
                  <a:lnTo>
                    <a:pt x="685" y="1121"/>
                  </a:lnTo>
                  <a:lnTo>
                    <a:pt x="674" y="1124"/>
                  </a:lnTo>
                  <a:lnTo>
                    <a:pt x="661" y="1132"/>
                  </a:lnTo>
                  <a:lnTo>
                    <a:pt x="642" y="1144"/>
                  </a:lnTo>
                  <a:lnTo>
                    <a:pt x="624" y="1156"/>
                  </a:lnTo>
                  <a:lnTo>
                    <a:pt x="609" y="1167"/>
                  </a:lnTo>
                  <a:lnTo>
                    <a:pt x="604" y="1170"/>
                  </a:lnTo>
                  <a:lnTo>
                    <a:pt x="600" y="1176"/>
                  </a:lnTo>
                  <a:lnTo>
                    <a:pt x="598" y="1181"/>
                  </a:lnTo>
                  <a:lnTo>
                    <a:pt x="597" y="1186"/>
                  </a:lnTo>
                  <a:lnTo>
                    <a:pt x="597" y="1192"/>
                  </a:lnTo>
                  <a:lnTo>
                    <a:pt x="598" y="1197"/>
                  </a:lnTo>
                  <a:lnTo>
                    <a:pt x="599" y="1201"/>
                  </a:lnTo>
                  <a:lnTo>
                    <a:pt x="602" y="1206"/>
                  </a:lnTo>
                  <a:lnTo>
                    <a:pt x="608" y="1216"/>
                  </a:lnTo>
                  <a:lnTo>
                    <a:pt x="617" y="1228"/>
                  </a:lnTo>
                  <a:lnTo>
                    <a:pt x="627" y="1239"/>
                  </a:lnTo>
                  <a:lnTo>
                    <a:pt x="633" y="1249"/>
                  </a:lnTo>
                  <a:lnTo>
                    <a:pt x="636" y="1257"/>
                  </a:lnTo>
                  <a:lnTo>
                    <a:pt x="639" y="1263"/>
                  </a:lnTo>
                  <a:lnTo>
                    <a:pt x="637" y="1266"/>
                  </a:lnTo>
                  <a:lnTo>
                    <a:pt x="636" y="1268"/>
                  </a:lnTo>
                  <a:lnTo>
                    <a:pt x="635" y="1269"/>
                  </a:lnTo>
                  <a:lnTo>
                    <a:pt x="631" y="1270"/>
                  </a:lnTo>
                  <a:lnTo>
                    <a:pt x="623" y="1272"/>
                  </a:lnTo>
                  <a:lnTo>
                    <a:pt x="617" y="1274"/>
                  </a:lnTo>
                  <a:lnTo>
                    <a:pt x="614" y="1276"/>
                  </a:lnTo>
                  <a:lnTo>
                    <a:pt x="612" y="1279"/>
                  </a:lnTo>
                  <a:lnTo>
                    <a:pt x="611" y="1281"/>
                  </a:lnTo>
                  <a:lnTo>
                    <a:pt x="611" y="1286"/>
                  </a:lnTo>
                  <a:lnTo>
                    <a:pt x="614" y="1294"/>
                  </a:lnTo>
                  <a:lnTo>
                    <a:pt x="620" y="1302"/>
                  </a:lnTo>
                  <a:lnTo>
                    <a:pt x="623" y="1307"/>
                  </a:lnTo>
                  <a:lnTo>
                    <a:pt x="625" y="1312"/>
                  </a:lnTo>
                  <a:lnTo>
                    <a:pt x="628" y="1317"/>
                  </a:lnTo>
                  <a:lnTo>
                    <a:pt x="629" y="1321"/>
                  </a:lnTo>
                  <a:lnTo>
                    <a:pt x="631" y="1331"/>
                  </a:lnTo>
                  <a:lnTo>
                    <a:pt x="633" y="1342"/>
                  </a:lnTo>
                  <a:lnTo>
                    <a:pt x="635" y="1348"/>
                  </a:lnTo>
                  <a:lnTo>
                    <a:pt x="637" y="1351"/>
                  </a:lnTo>
                  <a:lnTo>
                    <a:pt x="640" y="1356"/>
                  </a:lnTo>
                  <a:lnTo>
                    <a:pt x="643" y="1358"/>
                  </a:lnTo>
                  <a:lnTo>
                    <a:pt x="648" y="1359"/>
                  </a:lnTo>
                  <a:lnTo>
                    <a:pt x="654" y="1361"/>
                  </a:lnTo>
                  <a:lnTo>
                    <a:pt x="662" y="1362"/>
                  </a:lnTo>
                  <a:lnTo>
                    <a:pt x="669" y="1362"/>
                  </a:lnTo>
                  <a:lnTo>
                    <a:pt x="677" y="1361"/>
                  </a:lnTo>
                  <a:lnTo>
                    <a:pt x="684" y="1361"/>
                  </a:lnTo>
                  <a:lnTo>
                    <a:pt x="686" y="1361"/>
                  </a:lnTo>
                  <a:lnTo>
                    <a:pt x="688" y="1362"/>
                  </a:lnTo>
                  <a:lnTo>
                    <a:pt x="691" y="1363"/>
                  </a:lnTo>
                  <a:lnTo>
                    <a:pt x="693" y="1367"/>
                  </a:lnTo>
                  <a:lnTo>
                    <a:pt x="697" y="1371"/>
                  </a:lnTo>
                  <a:lnTo>
                    <a:pt x="700" y="1377"/>
                  </a:lnTo>
                  <a:lnTo>
                    <a:pt x="705" y="1382"/>
                  </a:lnTo>
                  <a:lnTo>
                    <a:pt x="710" y="1387"/>
                  </a:lnTo>
                  <a:lnTo>
                    <a:pt x="716" y="1389"/>
                  </a:lnTo>
                  <a:lnTo>
                    <a:pt x="721" y="1389"/>
                  </a:lnTo>
                  <a:lnTo>
                    <a:pt x="726" y="1389"/>
                  </a:lnTo>
                  <a:lnTo>
                    <a:pt x="732" y="1388"/>
                  </a:lnTo>
                  <a:lnTo>
                    <a:pt x="742" y="1384"/>
                  </a:lnTo>
                  <a:lnTo>
                    <a:pt x="748" y="1381"/>
                  </a:lnTo>
                  <a:lnTo>
                    <a:pt x="755" y="1375"/>
                  </a:lnTo>
                  <a:lnTo>
                    <a:pt x="761" y="1370"/>
                  </a:lnTo>
                  <a:lnTo>
                    <a:pt x="769" y="1363"/>
                  </a:lnTo>
                  <a:lnTo>
                    <a:pt x="778" y="1357"/>
                  </a:lnTo>
                  <a:lnTo>
                    <a:pt x="785" y="1354"/>
                  </a:lnTo>
                  <a:lnTo>
                    <a:pt x="792" y="1351"/>
                  </a:lnTo>
                  <a:lnTo>
                    <a:pt x="799" y="1350"/>
                  </a:lnTo>
                  <a:lnTo>
                    <a:pt x="811" y="1349"/>
                  </a:lnTo>
                  <a:lnTo>
                    <a:pt x="823" y="1348"/>
                  </a:lnTo>
                  <a:lnTo>
                    <a:pt x="835" y="1346"/>
                  </a:lnTo>
                  <a:lnTo>
                    <a:pt x="843" y="1346"/>
                  </a:lnTo>
                  <a:lnTo>
                    <a:pt x="849" y="1346"/>
                  </a:lnTo>
                  <a:lnTo>
                    <a:pt x="855" y="1346"/>
                  </a:lnTo>
                  <a:lnTo>
                    <a:pt x="860" y="1349"/>
                  </a:lnTo>
                  <a:lnTo>
                    <a:pt x="862" y="1351"/>
                  </a:lnTo>
                  <a:lnTo>
                    <a:pt x="866" y="1355"/>
                  </a:lnTo>
                  <a:lnTo>
                    <a:pt x="868" y="1361"/>
                  </a:lnTo>
                  <a:lnTo>
                    <a:pt x="870" y="1368"/>
                  </a:lnTo>
                  <a:lnTo>
                    <a:pt x="873" y="1378"/>
                  </a:lnTo>
                  <a:lnTo>
                    <a:pt x="877" y="1389"/>
                  </a:lnTo>
                  <a:lnTo>
                    <a:pt x="880" y="1395"/>
                  </a:lnTo>
                  <a:lnTo>
                    <a:pt x="883" y="1400"/>
                  </a:lnTo>
                  <a:lnTo>
                    <a:pt x="886" y="1403"/>
                  </a:lnTo>
                  <a:lnTo>
                    <a:pt x="889" y="1407"/>
                  </a:lnTo>
                  <a:lnTo>
                    <a:pt x="894" y="1409"/>
                  </a:lnTo>
                  <a:lnTo>
                    <a:pt x="898" y="1411"/>
                  </a:lnTo>
                  <a:lnTo>
                    <a:pt x="901" y="1411"/>
                  </a:lnTo>
                  <a:lnTo>
                    <a:pt x="906" y="1411"/>
                  </a:lnTo>
                  <a:lnTo>
                    <a:pt x="910" y="1411"/>
                  </a:lnTo>
                  <a:lnTo>
                    <a:pt x="913" y="1409"/>
                  </a:lnTo>
                  <a:lnTo>
                    <a:pt x="917" y="1407"/>
                  </a:lnTo>
                  <a:lnTo>
                    <a:pt x="919" y="1403"/>
                  </a:lnTo>
                  <a:lnTo>
                    <a:pt x="923" y="1398"/>
                  </a:lnTo>
                  <a:lnTo>
                    <a:pt x="929" y="1389"/>
                  </a:lnTo>
                  <a:lnTo>
                    <a:pt x="935" y="1382"/>
                  </a:lnTo>
                  <a:lnTo>
                    <a:pt x="942" y="1375"/>
                  </a:lnTo>
                  <a:lnTo>
                    <a:pt x="952" y="1365"/>
                  </a:lnTo>
                  <a:lnTo>
                    <a:pt x="962" y="1356"/>
                  </a:lnTo>
                  <a:lnTo>
                    <a:pt x="970" y="1346"/>
                  </a:lnTo>
                  <a:lnTo>
                    <a:pt x="977" y="1339"/>
                  </a:lnTo>
                  <a:lnTo>
                    <a:pt x="981" y="1337"/>
                  </a:lnTo>
                  <a:lnTo>
                    <a:pt x="984" y="1336"/>
                  </a:lnTo>
                  <a:lnTo>
                    <a:pt x="988" y="1335"/>
                  </a:lnTo>
                  <a:lnTo>
                    <a:pt x="992" y="1333"/>
                  </a:lnTo>
                  <a:lnTo>
                    <a:pt x="999" y="1333"/>
                  </a:lnTo>
                  <a:lnTo>
                    <a:pt x="1007" y="1336"/>
                  </a:lnTo>
                  <a:lnTo>
                    <a:pt x="1011" y="1337"/>
                  </a:lnTo>
                  <a:lnTo>
                    <a:pt x="1014" y="1337"/>
                  </a:lnTo>
                  <a:lnTo>
                    <a:pt x="1018" y="1337"/>
                  </a:lnTo>
                  <a:lnTo>
                    <a:pt x="1020" y="1336"/>
                  </a:lnTo>
                  <a:lnTo>
                    <a:pt x="1026" y="1331"/>
                  </a:lnTo>
                  <a:lnTo>
                    <a:pt x="1032" y="1325"/>
                  </a:lnTo>
                  <a:lnTo>
                    <a:pt x="1034" y="1323"/>
                  </a:lnTo>
                  <a:lnTo>
                    <a:pt x="1037" y="1321"/>
                  </a:lnTo>
                  <a:lnTo>
                    <a:pt x="1039" y="1321"/>
                  </a:lnTo>
                  <a:lnTo>
                    <a:pt x="1042" y="1323"/>
                  </a:lnTo>
                  <a:lnTo>
                    <a:pt x="1046" y="1326"/>
                  </a:lnTo>
                  <a:lnTo>
                    <a:pt x="1051" y="1331"/>
                  </a:lnTo>
                  <a:lnTo>
                    <a:pt x="1055" y="1333"/>
                  </a:lnTo>
                  <a:lnTo>
                    <a:pt x="1058" y="1333"/>
                  </a:lnTo>
                  <a:lnTo>
                    <a:pt x="1063" y="1332"/>
                  </a:lnTo>
                  <a:lnTo>
                    <a:pt x="1066" y="1329"/>
                  </a:lnTo>
                  <a:lnTo>
                    <a:pt x="1065" y="1331"/>
                  </a:lnTo>
                  <a:lnTo>
                    <a:pt x="1065" y="1335"/>
                  </a:lnTo>
                  <a:lnTo>
                    <a:pt x="1065" y="1340"/>
                  </a:lnTo>
                  <a:lnTo>
                    <a:pt x="1065" y="1346"/>
                  </a:lnTo>
                  <a:lnTo>
                    <a:pt x="1070" y="1373"/>
                  </a:lnTo>
                  <a:lnTo>
                    <a:pt x="1074" y="1406"/>
                  </a:lnTo>
                  <a:lnTo>
                    <a:pt x="1078" y="1443"/>
                  </a:lnTo>
                  <a:lnTo>
                    <a:pt x="1082" y="1480"/>
                  </a:lnTo>
                  <a:lnTo>
                    <a:pt x="1087" y="1509"/>
                  </a:lnTo>
                  <a:lnTo>
                    <a:pt x="1091" y="1537"/>
                  </a:lnTo>
                  <a:lnTo>
                    <a:pt x="1093" y="1548"/>
                  </a:lnTo>
                  <a:lnTo>
                    <a:pt x="1094" y="1559"/>
                  </a:lnTo>
                  <a:lnTo>
                    <a:pt x="1094" y="1567"/>
                  </a:lnTo>
                  <a:lnTo>
                    <a:pt x="1091" y="1573"/>
                  </a:lnTo>
                  <a:lnTo>
                    <a:pt x="1090" y="1577"/>
                  </a:lnTo>
                  <a:lnTo>
                    <a:pt x="1087" y="1578"/>
                  </a:lnTo>
                  <a:lnTo>
                    <a:pt x="1083" y="1581"/>
                  </a:lnTo>
                  <a:lnTo>
                    <a:pt x="1078" y="1581"/>
                  </a:lnTo>
                  <a:lnTo>
                    <a:pt x="1069" y="1582"/>
                  </a:lnTo>
                  <a:lnTo>
                    <a:pt x="1059" y="1582"/>
                  </a:lnTo>
                  <a:lnTo>
                    <a:pt x="1055" y="1583"/>
                  </a:lnTo>
                  <a:lnTo>
                    <a:pt x="1051" y="1584"/>
                  </a:lnTo>
                  <a:lnTo>
                    <a:pt x="1050" y="1585"/>
                  </a:lnTo>
                  <a:lnTo>
                    <a:pt x="1049" y="1588"/>
                  </a:lnTo>
                  <a:lnTo>
                    <a:pt x="1049" y="1595"/>
                  </a:lnTo>
                  <a:lnTo>
                    <a:pt x="1050" y="1603"/>
                  </a:lnTo>
                  <a:lnTo>
                    <a:pt x="1051" y="1614"/>
                  </a:lnTo>
                  <a:lnTo>
                    <a:pt x="1052" y="1627"/>
                  </a:lnTo>
                  <a:lnTo>
                    <a:pt x="1052" y="1640"/>
                  </a:lnTo>
                  <a:lnTo>
                    <a:pt x="1053" y="1654"/>
                  </a:lnTo>
                  <a:lnTo>
                    <a:pt x="1053" y="1664"/>
                  </a:lnTo>
                  <a:lnTo>
                    <a:pt x="1055" y="1674"/>
                  </a:lnTo>
                  <a:lnTo>
                    <a:pt x="1057" y="1684"/>
                  </a:lnTo>
                  <a:lnTo>
                    <a:pt x="1059" y="1693"/>
                  </a:lnTo>
                  <a:lnTo>
                    <a:pt x="1063" y="1703"/>
                  </a:lnTo>
                  <a:lnTo>
                    <a:pt x="1068" y="1710"/>
                  </a:lnTo>
                  <a:lnTo>
                    <a:pt x="1074" y="1716"/>
                  </a:lnTo>
                  <a:lnTo>
                    <a:pt x="1081" y="1721"/>
                  </a:lnTo>
                  <a:lnTo>
                    <a:pt x="1091" y="1723"/>
                  </a:lnTo>
                  <a:lnTo>
                    <a:pt x="1103" y="1724"/>
                  </a:lnTo>
                  <a:lnTo>
                    <a:pt x="1116" y="1724"/>
                  </a:lnTo>
                  <a:lnTo>
                    <a:pt x="1131" y="1723"/>
                  </a:lnTo>
                  <a:lnTo>
                    <a:pt x="1144" y="1723"/>
                  </a:lnTo>
                  <a:lnTo>
                    <a:pt x="1154" y="1724"/>
                  </a:lnTo>
                  <a:lnTo>
                    <a:pt x="1158" y="1724"/>
                  </a:lnTo>
                  <a:lnTo>
                    <a:pt x="1162" y="1727"/>
                  </a:lnTo>
                  <a:lnTo>
                    <a:pt x="1164" y="1728"/>
                  </a:lnTo>
                  <a:lnTo>
                    <a:pt x="1165" y="1731"/>
                  </a:lnTo>
                  <a:lnTo>
                    <a:pt x="1169" y="1748"/>
                  </a:lnTo>
                  <a:lnTo>
                    <a:pt x="1173" y="1765"/>
                  </a:lnTo>
                  <a:lnTo>
                    <a:pt x="1176" y="1771"/>
                  </a:lnTo>
                  <a:lnTo>
                    <a:pt x="1179" y="1774"/>
                  </a:lnTo>
                  <a:lnTo>
                    <a:pt x="1182" y="1775"/>
                  </a:lnTo>
                  <a:lnTo>
                    <a:pt x="1184" y="1775"/>
                  </a:lnTo>
                  <a:lnTo>
                    <a:pt x="1187" y="1775"/>
                  </a:lnTo>
                  <a:lnTo>
                    <a:pt x="1190" y="1773"/>
                  </a:lnTo>
                  <a:lnTo>
                    <a:pt x="1196" y="1770"/>
                  </a:lnTo>
                  <a:lnTo>
                    <a:pt x="1202" y="1765"/>
                  </a:lnTo>
                  <a:lnTo>
                    <a:pt x="1208" y="1760"/>
                  </a:lnTo>
                  <a:lnTo>
                    <a:pt x="1215" y="1759"/>
                  </a:lnTo>
                  <a:lnTo>
                    <a:pt x="1221" y="1758"/>
                  </a:lnTo>
                  <a:lnTo>
                    <a:pt x="1227" y="1759"/>
                  </a:lnTo>
                  <a:lnTo>
                    <a:pt x="1231" y="1760"/>
                  </a:lnTo>
                  <a:lnTo>
                    <a:pt x="1233" y="1762"/>
                  </a:lnTo>
                  <a:lnTo>
                    <a:pt x="1235" y="1765"/>
                  </a:lnTo>
                  <a:lnTo>
                    <a:pt x="1238" y="1768"/>
                  </a:lnTo>
                  <a:lnTo>
                    <a:pt x="1239" y="1771"/>
                  </a:lnTo>
                  <a:lnTo>
                    <a:pt x="1241" y="1772"/>
                  </a:lnTo>
                  <a:lnTo>
                    <a:pt x="1244" y="1773"/>
                  </a:lnTo>
                  <a:lnTo>
                    <a:pt x="1246" y="1774"/>
                  </a:lnTo>
                  <a:lnTo>
                    <a:pt x="1252" y="1773"/>
                  </a:lnTo>
                  <a:lnTo>
                    <a:pt x="1259" y="1772"/>
                  </a:lnTo>
                  <a:lnTo>
                    <a:pt x="1272" y="1765"/>
                  </a:lnTo>
                  <a:lnTo>
                    <a:pt x="1284" y="1759"/>
                  </a:lnTo>
                  <a:lnTo>
                    <a:pt x="1294" y="1754"/>
                  </a:lnTo>
                  <a:lnTo>
                    <a:pt x="1304" y="1751"/>
                  </a:lnTo>
                  <a:lnTo>
                    <a:pt x="1316" y="1746"/>
                  </a:lnTo>
                  <a:lnTo>
                    <a:pt x="1328" y="1743"/>
                  </a:lnTo>
                  <a:lnTo>
                    <a:pt x="1328" y="1742"/>
                  </a:lnTo>
                  <a:lnTo>
                    <a:pt x="1328" y="1741"/>
                  </a:lnTo>
                  <a:lnTo>
                    <a:pt x="1329" y="1749"/>
                  </a:lnTo>
                  <a:lnTo>
                    <a:pt x="1330" y="1758"/>
                  </a:lnTo>
                  <a:lnTo>
                    <a:pt x="1334" y="1762"/>
                  </a:lnTo>
                  <a:lnTo>
                    <a:pt x="1339" y="1766"/>
                  </a:lnTo>
                  <a:lnTo>
                    <a:pt x="1345" y="1771"/>
                  </a:lnTo>
                  <a:lnTo>
                    <a:pt x="1351" y="1778"/>
                  </a:lnTo>
                  <a:lnTo>
                    <a:pt x="1357" y="1789"/>
                  </a:lnTo>
                  <a:lnTo>
                    <a:pt x="1364" y="1803"/>
                  </a:lnTo>
                  <a:lnTo>
                    <a:pt x="1374" y="1821"/>
                  </a:lnTo>
                  <a:lnTo>
                    <a:pt x="1387" y="1840"/>
                  </a:lnTo>
                  <a:lnTo>
                    <a:pt x="1401" y="1856"/>
                  </a:lnTo>
                  <a:lnTo>
                    <a:pt x="1412" y="1871"/>
                  </a:lnTo>
                  <a:lnTo>
                    <a:pt x="1417" y="1877"/>
                  </a:lnTo>
                  <a:lnTo>
                    <a:pt x="1421" y="1882"/>
                  </a:lnTo>
                  <a:lnTo>
                    <a:pt x="1422" y="1887"/>
                  </a:lnTo>
                  <a:lnTo>
                    <a:pt x="1422" y="1893"/>
                  </a:lnTo>
                  <a:lnTo>
                    <a:pt x="1421" y="1897"/>
                  </a:lnTo>
                  <a:lnTo>
                    <a:pt x="1418" y="1901"/>
                  </a:lnTo>
                  <a:lnTo>
                    <a:pt x="1414" y="1904"/>
                  </a:lnTo>
                  <a:lnTo>
                    <a:pt x="1408" y="1906"/>
                  </a:lnTo>
                  <a:lnTo>
                    <a:pt x="1402" y="1909"/>
                  </a:lnTo>
                  <a:lnTo>
                    <a:pt x="1396" y="1911"/>
                  </a:lnTo>
                  <a:lnTo>
                    <a:pt x="1392" y="1915"/>
                  </a:lnTo>
                  <a:lnTo>
                    <a:pt x="1390" y="1918"/>
                  </a:lnTo>
                  <a:lnTo>
                    <a:pt x="1387" y="1920"/>
                  </a:lnTo>
                  <a:lnTo>
                    <a:pt x="1387" y="1923"/>
                  </a:lnTo>
                  <a:lnTo>
                    <a:pt x="1389" y="1925"/>
                  </a:lnTo>
                  <a:lnTo>
                    <a:pt x="1391" y="1925"/>
                  </a:lnTo>
                  <a:lnTo>
                    <a:pt x="1402" y="1920"/>
                  </a:lnTo>
                  <a:lnTo>
                    <a:pt x="1417" y="1913"/>
                  </a:lnTo>
                  <a:lnTo>
                    <a:pt x="1420" y="1913"/>
                  </a:lnTo>
                  <a:lnTo>
                    <a:pt x="1422" y="1913"/>
                  </a:lnTo>
                  <a:close/>
                  <a:moveTo>
                    <a:pt x="1203" y="1091"/>
                  </a:moveTo>
                  <a:lnTo>
                    <a:pt x="1198" y="1092"/>
                  </a:lnTo>
                  <a:lnTo>
                    <a:pt x="1195" y="1092"/>
                  </a:lnTo>
                  <a:lnTo>
                    <a:pt x="1198" y="1091"/>
                  </a:lnTo>
                  <a:lnTo>
                    <a:pt x="1202" y="1091"/>
                  </a:lnTo>
                  <a:lnTo>
                    <a:pt x="1203" y="1091"/>
                  </a:lnTo>
                  <a:close/>
                  <a:moveTo>
                    <a:pt x="1169" y="1116"/>
                  </a:moveTo>
                  <a:lnTo>
                    <a:pt x="1169" y="1116"/>
                  </a:lnTo>
                  <a:lnTo>
                    <a:pt x="1168" y="1117"/>
                  </a:lnTo>
                  <a:lnTo>
                    <a:pt x="1169" y="1121"/>
                  </a:lnTo>
                  <a:lnTo>
                    <a:pt x="1170" y="1129"/>
                  </a:lnTo>
                  <a:lnTo>
                    <a:pt x="1171" y="1134"/>
                  </a:lnTo>
                  <a:lnTo>
                    <a:pt x="1171" y="1140"/>
                  </a:lnTo>
                  <a:lnTo>
                    <a:pt x="1171" y="1147"/>
                  </a:lnTo>
                  <a:lnTo>
                    <a:pt x="1170" y="1153"/>
                  </a:lnTo>
                  <a:lnTo>
                    <a:pt x="1163" y="1173"/>
                  </a:lnTo>
                  <a:lnTo>
                    <a:pt x="1159" y="1180"/>
                  </a:lnTo>
                  <a:lnTo>
                    <a:pt x="1159" y="1182"/>
                  </a:lnTo>
                  <a:lnTo>
                    <a:pt x="1159" y="1187"/>
                  </a:lnTo>
                  <a:lnTo>
                    <a:pt x="1159" y="1191"/>
                  </a:lnTo>
                  <a:lnTo>
                    <a:pt x="1160" y="1193"/>
                  </a:lnTo>
                  <a:lnTo>
                    <a:pt x="1163" y="1195"/>
                  </a:lnTo>
                  <a:lnTo>
                    <a:pt x="1165" y="1198"/>
                  </a:lnTo>
                  <a:lnTo>
                    <a:pt x="1173" y="1203"/>
                  </a:lnTo>
                  <a:lnTo>
                    <a:pt x="1183" y="1209"/>
                  </a:lnTo>
                  <a:lnTo>
                    <a:pt x="1187" y="1212"/>
                  </a:lnTo>
                  <a:lnTo>
                    <a:pt x="1189" y="1214"/>
                  </a:lnTo>
                  <a:lnTo>
                    <a:pt x="1191" y="1217"/>
                  </a:lnTo>
                  <a:lnTo>
                    <a:pt x="1190" y="1217"/>
                  </a:lnTo>
                  <a:lnTo>
                    <a:pt x="1185" y="1219"/>
                  </a:lnTo>
                  <a:lnTo>
                    <a:pt x="1181" y="1222"/>
                  </a:lnTo>
                  <a:lnTo>
                    <a:pt x="1178" y="1223"/>
                  </a:lnTo>
                  <a:lnTo>
                    <a:pt x="1176" y="1225"/>
                  </a:lnTo>
                  <a:lnTo>
                    <a:pt x="1175" y="1226"/>
                  </a:lnTo>
                  <a:lnTo>
                    <a:pt x="1175" y="1229"/>
                  </a:lnTo>
                  <a:lnTo>
                    <a:pt x="1175" y="1237"/>
                  </a:lnTo>
                  <a:lnTo>
                    <a:pt x="1177" y="1249"/>
                  </a:lnTo>
                  <a:lnTo>
                    <a:pt x="1178" y="1263"/>
                  </a:lnTo>
                  <a:lnTo>
                    <a:pt x="1179" y="1274"/>
                  </a:lnTo>
                  <a:lnTo>
                    <a:pt x="1179" y="1285"/>
                  </a:lnTo>
                  <a:lnTo>
                    <a:pt x="1177" y="1296"/>
                  </a:lnTo>
                  <a:lnTo>
                    <a:pt x="1175" y="1302"/>
                  </a:lnTo>
                  <a:lnTo>
                    <a:pt x="1172" y="1307"/>
                  </a:lnTo>
                  <a:lnTo>
                    <a:pt x="1170" y="1311"/>
                  </a:lnTo>
                  <a:lnTo>
                    <a:pt x="1166" y="1314"/>
                  </a:lnTo>
                  <a:lnTo>
                    <a:pt x="1162" y="1317"/>
                  </a:lnTo>
                  <a:lnTo>
                    <a:pt x="1157" y="1319"/>
                  </a:lnTo>
                  <a:lnTo>
                    <a:pt x="1150" y="1321"/>
                  </a:lnTo>
                  <a:lnTo>
                    <a:pt x="1143" y="1323"/>
                  </a:lnTo>
                  <a:lnTo>
                    <a:pt x="1129" y="1325"/>
                  </a:lnTo>
                  <a:lnTo>
                    <a:pt x="1119" y="1327"/>
                  </a:lnTo>
                  <a:lnTo>
                    <a:pt x="1113" y="1329"/>
                  </a:lnTo>
                  <a:lnTo>
                    <a:pt x="1107" y="1329"/>
                  </a:lnTo>
                  <a:lnTo>
                    <a:pt x="1105" y="1327"/>
                  </a:lnTo>
                  <a:lnTo>
                    <a:pt x="1103" y="1326"/>
                  </a:lnTo>
                  <a:lnTo>
                    <a:pt x="1101" y="1324"/>
                  </a:lnTo>
                  <a:lnTo>
                    <a:pt x="1100" y="1320"/>
                  </a:lnTo>
                  <a:lnTo>
                    <a:pt x="1096" y="1315"/>
                  </a:lnTo>
                  <a:lnTo>
                    <a:pt x="1094" y="1311"/>
                  </a:lnTo>
                  <a:lnTo>
                    <a:pt x="1090" y="1308"/>
                  </a:lnTo>
                  <a:lnTo>
                    <a:pt x="1085" y="1308"/>
                  </a:lnTo>
                  <a:lnTo>
                    <a:pt x="1078" y="1308"/>
                  </a:lnTo>
                  <a:lnTo>
                    <a:pt x="1076" y="1310"/>
                  </a:lnTo>
                  <a:lnTo>
                    <a:pt x="1076" y="1308"/>
                  </a:lnTo>
                  <a:lnTo>
                    <a:pt x="1077" y="1293"/>
                  </a:lnTo>
                  <a:lnTo>
                    <a:pt x="1080" y="1280"/>
                  </a:lnTo>
                  <a:lnTo>
                    <a:pt x="1084" y="1268"/>
                  </a:lnTo>
                  <a:lnTo>
                    <a:pt x="1090" y="1256"/>
                  </a:lnTo>
                  <a:lnTo>
                    <a:pt x="1097" y="1248"/>
                  </a:lnTo>
                  <a:lnTo>
                    <a:pt x="1101" y="1242"/>
                  </a:lnTo>
                  <a:lnTo>
                    <a:pt x="1100" y="1239"/>
                  </a:lnTo>
                  <a:lnTo>
                    <a:pt x="1099" y="1237"/>
                  </a:lnTo>
                  <a:lnTo>
                    <a:pt x="1094" y="1235"/>
                  </a:lnTo>
                  <a:lnTo>
                    <a:pt x="1087" y="1232"/>
                  </a:lnTo>
                  <a:lnTo>
                    <a:pt x="1076" y="1228"/>
                  </a:lnTo>
                  <a:lnTo>
                    <a:pt x="1065" y="1224"/>
                  </a:lnTo>
                  <a:lnTo>
                    <a:pt x="1056" y="1220"/>
                  </a:lnTo>
                  <a:lnTo>
                    <a:pt x="1047" y="1217"/>
                  </a:lnTo>
                  <a:lnTo>
                    <a:pt x="1044" y="1213"/>
                  </a:lnTo>
                  <a:lnTo>
                    <a:pt x="1040" y="1210"/>
                  </a:lnTo>
                  <a:lnTo>
                    <a:pt x="1038" y="1205"/>
                  </a:lnTo>
                  <a:lnTo>
                    <a:pt x="1036" y="1199"/>
                  </a:lnTo>
                  <a:lnTo>
                    <a:pt x="1033" y="1188"/>
                  </a:lnTo>
                  <a:lnTo>
                    <a:pt x="1033" y="1179"/>
                  </a:lnTo>
                  <a:lnTo>
                    <a:pt x="1032" y="1170"/>
                  </a:lnTo>
                  <a:lnTo>
                    <a:pt x="1032" y="1160"/>
                  </a:lnTo>
                  <a:lnTo>
                    <a:pt x="1032" y="1155"/>
                  </a:lnTo>
                  <a:lnTo>
                    <a:pt x="1033" y="1151"/>
                  </a:lnTo>
                  <a:lnTo>
                    <a:pt x="1034" y="1148"/>
                  </a:lnTo>
                  <a:lnTo>
                    <a:pt x="1038" y="1144"/>
                  </a:lnTo>
                  <a:lnTo>
                    <a:pt x="1044" y="1141"/>
                  </a:lnTo>
                  <a:lnTo>
                    <a:pt x="1052" y="1137"/>
                  </a:lnTo>
                  <a:lnTo>
                    <a:pt x="1058" y="1135"/>
                  </a:lnTo>
                  <a:lnTo>
                    <a:pt x="1063" y="1135"/>
                  </a:lnTo>
                  <a:lnTo>
                    <a:pt x="1070" y="1135"/>
                  </a:lnTo>
                  <a:lnTo>
                    <a:pt x="1078" y="1135"/>
                  </a:lnTo>
                  <a:lnTo>
                    <a:pt x="1094" y="1136"/>
                  </a:lnTo>
                  <a:lnTo>
                    <a:pt x="1108" y="1136"/>
                  </a:lnTo>
                  <a:lnTo>
                    <a:pt x="1120" y="1132"/>
                  </a:lnTo>
                  <a:lnTo>
                    <a:pt x="1132" y="1128"/>
                  </a:lnTo>
                  <a:lnTo>
                    <a:pt x="1140" y="1124"/>
                  </a:lnTo>
                  <a:lnTo>
                    <a:pt x="1150" y="1122"/>
                  </a:lnTo>
                  <a:lnTo>
                    <a:pt x="1159" y="1119"/>
                  </a:lnTo>
                  <a:lnTo>
                    <a:pt x="1169" y="1116"/>
                  </a:lnTo>
                  <a:close/>
                  <a:moveTo>
                    <a:pt x="1071" y="1323"/>
                  </a:moveTo>
                  <a:lnTo>
                    <a:pt x="1071" y="1324"/>
                  </a:lnTo>
                  <a:lnTo>
                    <a:pt x="1070" y="1324"/>
                  </a:lnTo>
                  <a:lnTo>
                    <a:pt x="1071" y="1324"/>
                  </a:lnTo>
                  <a:lnTo>
                    <a:pt x="1071" y="1323"/>
                  </a:lnTo>
                  <a:close/>
                </a:path>
              </a:pathLst>
            </a:custGeom>
            <a:noFill/>
            <a:ln w="3175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15" name="圆角矩形 214"/>
          <p:cNvSpPr/>
          <p:nvPr/>
        </p:nvSpPr>
        <p:spPr>
          <a:xfrm rot="18672264">
            <a:off x="7079054" y="277049"/>
            <a:ext cx="1466593" cy="4456926"/>
          </a:xfrm>
          <a:prstGeom prst="roundRect">
            <a:avLst/>
          </a:prstGeom>
          <a:gradFill>
            <a:gsLst>
              <a:gs pos="67000">
                <a:schemeClr val="bg1">
                  <a:alpha val="0"/>
                </a:schemeClr>
              </a:gs>
              <a:gs pos="0">
                <a:srgbClr val="063A7E">
                  <a:alpha val="55000"/>
                </a:srgbClr>
              </a:gs>
              <a:gs pos="43000">
                <a:schemeClr val="bg1">
                  <a:alpha val="0"/>
                </a:schemeClr>
              </a:gs>
              <a:gs pos="98000">
                <a:srgbClr val="063A7E">
                  <a:alpha val="34000"/>
                </a:srgbClr>
              </a:gs>
            </a:gsLst>
            <a:lin ang="5400000" scaled="1"/>
          </a:gradFill>
          <a:ln>
            <a:noFill/>
          </a:ln>
          <a:effectLst>
            <a:glow>
              <a:schemeClr val="accent1">
                <a:alpha val="40000"/>
              </a:schemeClr>
            </a:glow>
            <a:outerShdw blurRad="50800" dist="50800" dir="5400000" sx="1000" sy="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90983" y="5346269"/>
            <a:ext cx="5364030" cy="442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>
                <a:solidFill>
                  <a:schemeClr val="bg1">
                    <a:lumMod val="8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以</a:t>
            </a:r>
            <a:r>
              <a:rPr lang="zh-CN" altLang="en-US" b="1" dirty="0" smtClean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存储</a:t>
            </a:r>
            <a:r>
              <a:rPr lang="zh-CN" altLang="en-US" b="1" dirty="0" smtClean="0">
                <a:solidFill>
                  <a:schemeClr val="bg1">
                    <a:lumMod val="8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为基础</a:t>
            </a:r>
            <a:r>
              <a:rPr lang="zh-CN" altLang="en-US" sz="1600" b="1" dirty="0" smtClean="0">
                <a:solidFill>
                  <a:schemeClr val="bg1">
                    <a:lumMod val="8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</a:t>
            </a:r>
            <a:r>
              <a:rPr lang="en-US" altLang="zh-CN" sz="1050" b="1" dirty="0" smtClean="0">
                <a:solidFill>
                  <a:schemeClr val="bg1">
                    <a:lumMod val="8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· </a:t>
            </a:r>
            <a:r>
              <a:rPr lang="zh-CN" altLang="en-US" b="1" dirty="0" smtClean="0">
                <a:solidFill>
                  <a:schemeClr val="bg1">
                    <a:lumMod val="8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以</a:t>
            </a:r>
            <a:r>
              <a:rPr lang="zh-CN" altLang="en-US" b="1" dirty="0" smtClean="0">
                <a:solidFill>
                  <a:srgbClr val="FFFF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技术</a:t>
            </a:r>
            <a:r>
              <a:rPr lang="zh-CN" altLang="en-US" b="1" dirty="0" smtClean="0">
                <a:solidFill>
                  <a:schemeClr val="bg1">
                    <a:lumMod val="8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为支撑 </a:t>
            </a:r>
            <a:r>
              <a:rPr lang="en-US" altLang="zh-CN" sz="1050" b="1" dirty="0" smtClean="0">
                <a:solidFill>
                  <a:schemeClr val="bg1">
                    <a:lumMod val="8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· </a:t>
            </a:r>
            <a:r>
              <a:rPr lang="zh-CN" altLang="en-US" b="1" dirty="0" smtClean="0">
                <a:solidFill>
                  <a:schemeClr val="bg1">
                    <a:lumMod val="8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以</a:t>
            </a:r>
            <a:r>
              <a:rPr lang="zh-CN" altLang="en-US" b="1" dirty="0" smtClean="0">
                <a:solidFill>
                  <a:srgbClr val="00B0F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应用</a:t>
            </a:r>
            <a:r>
              <a:rPr lang="zh-CN" altLang="en-US" b="1" dirty="0" smtClean="0">
                <a:solidFill>
                  <a:schemeClr val="bg1">
                    <a:lumMod val="8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为牵引</a:t>
            </a:r>
            <a:endParaRPr lang="zh-CN" altLang="en-US" b="1" dirty="0">
              <a:solidFill>
                <a:schemeClr val="bg1">
                  <a:lumMod val="8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360" name="组合 359"/>
          <p:cNvGrpSpPr/>
          <p:nvPr/>
        </p:nvGrpSpPr>
        <p:grpSpPr>
          <a:xfrm>
            <a:off x="7294257" y="6190552"/>
            <a:ext cx="1471127" cy="371935"/>
            <a:chOff x="8122932" y="5238052"/>
            <a:chExt cx="1471127" cy="371935"/>
          </a:xfrm>
        </p:grpSpPr>
        <p:sp>
          <p:nvSpPr>
            <p:cNvPr id="105" name="椭圆 104"/>
            <p:cNvSpPr/>
            <p:nvPr/>
          </p:nvSpPr>
          <p:spPr>
            <a:xfrm>
              <a:off x="8122932" y="5285987"/>
              <a:ext cx="324000" cy="324000"/>
            </a:xfrm>
            <a:prstGeom prst="ellipse">
              <a:avLst/>
            </a:prstGeom>
            <a:solidFill>
              <a:srgbClr val="33CCFF">
                <a:alpha val="6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486063" y="5238052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>
                      <a:lumMod val="8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数据应用</a:t>
              </a:r>
              <a:endParaRPr lang="zh-CN" altLang="en-US" dirty="0">
                <a:solidFill>
                  <a:schemeClr val="bg1">
                    <a:lumMod val="8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359" name="组合 358"/>
          <p:cNvGrpSpPr/>
          <p:nvPr/>
        </p:nvGrpSpPr>
        <p:grpSpPr>
          <a:xfrm>
            <a:off x="8894457" y="6189600"/>
            <a:ext cx="1471127" cy="369332"/>
            <a:chOff x="8122932" y="5760975"/>
            <a:chExt cx="1471127" cy="369332"/>
          </a:xfrm>
        </p:grpSpPr>
        <p:sp>
          <p:nvSpPr>
            <p:cNvPr id="104" name="椭圆 103"/>
            <p:cNvSpPr/>
            <p:nvPr/>
          </p:nvSpPr>
          <p:spPr>
            <a:xfrm>
              <a:off x="8122932" y="5806307"/>
              <a:ext cx="324000" cy="324000"/>
            </a:xfrm>
            <a:prstGeom prst="ellipse">
              <a:avLst/>
            </a:prstGeom>
            <a:solidFill>
              <a:srgbClr val="FFFF00">
                <a:alpha val="6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文本框 105"/>
            <p:cNvSpPr txBox="1"/>
            <p:nvPr/>
          </p:nvSpPr>
          <p:spPr>
            <a:xfrm>
              <a:off x="8486063" y="5760975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>
                      <a:lumMod val="8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数据</a:t>
              </a:r>
              <a:r>
                <a:rPr lang="zh-CN" altLang="en-US" dirty="0">
                  <a:solidFill>
                    <a:schemeClr val="bg1">
                      <a:lumMod val="8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技术</a:t>
              </a:r>
            </a:p>
          </p:txBody>
        </p:sp>
      </p:grpSp>
      <p:grpSp>
        <p:nvGrpSpPr>
          <p:cNvPr id="358" name="组合 357"/>
          <p:cNvGrpSpPr/>
          <p:nvPr/>
        </p:nvGrpSpPr>
        <p:grpSpPr>
          <a:xfrm>
            <a:off x="10570857" y="6239850"/>
            <a:ext cx="1471127" cy="370006"/>
            <a:chOff x="10266057" y="6258900"/>
            <a:chExt cx="1471127" cy="370006"/>
          </a:xfrm>
        </p:grpSpPr>
        <p:sp>
          <p:nvSpPr>
            <p:cNvPr id="89" name="椭圆 88"/>
            <p:cNvSpPr/>
            <p:nvPr/>
          </p:nvSpPr>
          <p:spPr>
            <a:xfrm>
              <a:off x="10266057" y="6258900"/>
              <a:ext cx="324000" cy="324000"/>
            </a:xfrm>
            <a:prstGeom prst="ellipse">
              <a:avLst/>
            </a:prstGeom>
            <a:solidFill>
              <a:srgbClr val="FF0000">
                <a:alpha val="6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文本框 106"/>
            <p:cNvSpPr txBox="1"/>
            <p:nvPr/>
          </p:nvSpPr>
          <p:spPr>
            <a:xfrm>
              <a:off x="10629188" y="6259574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>
                      <a:lumMod val="8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数据存储</a:t>
              </a:r>
              <a:endParaRPr lang="zh-CN" altLang="en-US" dirty="0">
                <a:solidFill>
                  <a:schemeClr val="bg1">
                    <a:lumMod val="8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014609" y="1346566"/>
            <a:ext cx="2908291" cy="4289888"/>
            <a:chOff x="6731037" y="1463718"/>
            <a:chExt cx="2908291" cy="4289888"/>
          </a:xfrm>
        </p:grpSpPr>
        <p:sp>
          <p:nvSpPr>
            <p:cNvPr id="31" name="椭圆 30"/>
            <p:cNvSpPr/>
            <p:nvPr/>
          </p:nvSpPr>
          <p:spPr>
            <a:xfrm>
              <a:off x="8835306" y="2538215"/>
              <a:ext cx="216000" cy="216000"/>
            </a:xfrm>
            <a:prstGeom prst="ellipse">
              <a:avLst/>
            </a:prstGeom>
            <a:solidFill>
              <a:srgbClr val="FFFF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7045495" y="4585007"/>
              <a:ext cx="216000" cy="216000"/>
            </a:xfrm>
            <a:prstGeom prst="ellipse">
              <a:avLst/>
            </a:prstGeom>
            <a:solidFill>
              <a:srgbClr val="FFFF00">
                <a:alpha val="6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8412898" y="2550575"/>
              <a:ext cx="216000" cy="216000"/>
            </a:xfrm>
            <a:prstGeom prst="ellipse">
              <a:avLst/>
            </a:prstGeom>
            <a:solidFill>
              <a:srgbClr val="FFFF00">
                <a:alpha val="6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8636985" y="2425715"/>
              <a:ext cx="216000" cy="216000"/>
            </a:xfrm>
            <a:prstGeom prst="ellipse">
              <a:avLst/>
            </a:prstGeom>
            <a:solidFill>
              <a:srgbClr val="FFFF00">
                <a:alpha val="6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8546684" y="2515981"/>
              <a:ext cx="216000" cy="216000"/>
            </a:xfrm>
            <a:prstGeom prst="ellipse">
              <a:avLst/>
            </a:prstGeom>
            <a:solidFill>
              <a:srgbClr val="FFFF00">
                <a:alpha val="6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8498875" y="2601983"/>
              <a:ext cx="216000" cy="216000"/>
            </a:xfrm>
            <a:prstGeom prst="ellipse">
              <a:avLst/>
            </a:prstGeom>
            <a:solidFill>
              <a:srgbClr val="FFFF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8752209" y="2591913"/>
              <a:ext cx="216000" cy="216000"/>
            </a:xfrm>
            <a:prstGeom prst="ellipse">
              <a:avLst/>
            </a:prstGeom>
            <a:solidFill>
              <a:srgbClr val="FFFF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8063179" y="4680032"/>
              <a:ext cx="216000" cy="216000"/>
            </a:xfrm>
            <a:prstGeom prst="ellipse">
              <a:avLst/>
            </a:prstGeom>
            <a:solidFill>
              <a:srgbClr val="FFFF00">
                <a:alpha val="6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8647807" y="2593059"/>
              <a:ext cx="216000" cy="216000"/>
            </a:xfrm>
            <a:prstGeom prst="ellipse">
              <a:avLst/>
            </a:prstGeom>
            <a:solidFill>
              <a:srgbClr val="FFFF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8508757" y="2609673"/>
              <a:ext cx="216000" cy="216000"/>
            </a:xfrm>
            <a:prstGeom prst="ellipse">
              <a:avLst/>
            </a:prstGeom>
            <a:solidFill>
              <a:srgbClr val="FFFF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9177102" y="1463718"/>
              <a:ext cx="216000" cy="216000"/>
            </a:xfrm>
            <a:prstGeom prst="ellipse">
              <a:avLst/>
            </a:prstGeom>
            <a:solidFill>
              <a:srgbClr val="FFFF0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6980417" y="1678393"/>
              <a:ext cx="216000" cy="216000"/>
            </a:xfrm>
            <a:prstGeom prst="ellipse">
              <a:avLst/>
            </a:prstGeom>
            <a:solidFill>
              <a:srgbClr val="FFFF00">
                <a:alpha val="6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8454353" y="2761901"/>
              <a:ext cx="216000" cy="216000"/>
            </a:xfrm>
            <a:prstGeom prst="ellipse">
              <a:avLst/>
            </a:prstGeom>
            <a:solidFill>
              <a:srgbClr val="FFFF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8757552" y="2418743"/>
              <a:ext cx="216000" cy="216000"/>
            </a:xfrm>
            <a:prstGeom prst="ellipse">
              <a:avLst/>
            </a:prstGeom>
            <a:solidFill>
              <a:srgbClr val="FFFF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9265327" y="3237874"/>
              <a:ext cx="216000" cy="216000"/>
            </a:xfrm>
            <a:prstGeom prst="ellipse">
              <a:avLst/>
            </a:prstGeom>
            <a:solidFill>
              <a:srgbClr val="FFFF00">
                <a:alpha val="6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9208972" y="3285424"/>
              <a:ext cx="216000" cy="216000"/>
            </a:xfrm>
            <a:prstGeom prst="ellipse">
              <a:avLst/>
            </a:prstGeom>
            <a:solidFill>
              <a:srgbClr val="FFFF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8800876" y="2917901"/>
              <a:ext cx="216000" cy="216000"/>
            </a:xfrm>
            <a:prstGeom prst="ellipse">
              <a:avLst/>
            </a:prstGeom>
            <a:solidFill>
              <a:srgbClr val="FFFF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8117387" y="2194219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8625051" y="2138955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8161952" y="2050729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椭圆 56"/>
            <p:cNvSpPr/>
            <p:nvPr/>
          </p:nvSpPr>
          <p:spPr>
            <a:xfrm>
              <a:off x="7915189" y="2354527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/>
            <p:cNvSpPr/>
            <p:nvPr/>
          </p:nvSpPr>
          <p:spPr>
            <a:xfrm>
              <a:off x="8115991" y="2305382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椭圆 58"/>
            <p:cNvSpPr/>
            <p:nvPr/>
          </p:nvSpPr>
          <p:spPr>
            <a:xfrm>
              <a:off x="8019750" y="2165923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椭圆 59"/>
            <p:cNvSpPr/>
            <p:nvPr/>
          </p:nvSpPr>
          <p:spPr>
            <a:xfrm>
              <a:off x="8320295" y="1905904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椭圆 60"/>
            <p:cNvSpPr/>
            <p:nvPr/>
          </p:nvSpPr>
          <p:spPr>
            <a:xfrm>
              <a:off x="7903035" y="2292219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椭圆 61"/>
            <p:cNvSpPr/>
            <p:nvPr/>
          </p:nvSpPr>
          <p:spPr>
            <a:xfrm>
              <a:off x="7835661" y="2580632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椭圆 62"/>
            <p:cNvSpPr/>
            <p:nvPr/>
          </p:nvSpPr>
          <p:spPr>
            <a:xfrm>
              <a:off x="8296560" y="2256024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椭圆 63"/>
            <p:cNvSpPr/>
            <p:nvPr/>
          </p:nvSpPr>
          <p:spPr>
            <a:xfrm>
              <a:off x="8144995" y="2525131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椭圆 64"/>
            <p:cNvSpPr/>
            <p:nvPr/>
          </p:nvSpPr>
          <p:spPr>
            <a:xfrm>
              <a:off x="8463808" y="2196906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椭圆 65"/>
            <p:cNvSpPr/>
            <p:nvPr/>
          </p:nvSpPr>
          <p:spPr>
            <a:xfrm>
              <a:off x="8088845" y="2612691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椭圆 66"/>
            <p:cNvSpPr/>
            <p:nvPr/>
          </p:nvSpPr>
          <p:spPr>
            <a:xfrm>
              <a:off x="7944489" y="2580277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椭圆 67"/>
            <p:cNvSpPr/>
            <p:nvPr/>
          </p:nvSpPr>
          <p:spPr>
            <a:xfrm>
              <a:off x="7672672" y="2771961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椭圆 68"/>
            <p:cNvSpPr/>
            <p:nvPr/>
          </p:nvSpPr>
          <p:spPr>
            <a:xfrm>
              <a:off x="8831338" y="2807073"/>
              <a:ext cx="216000" cy="216000"/>
            </a:xfrm>
            <a:prstGeom prst="ellipse">
              <a:avLst/>
            </a:prstGeom>
            <a:solidFill>
              <a:srgbClr val="00B0F0">
                <a:alpha val="6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椭圆 69"/>
            <p:cNvSpPr/>
            <p:nvPr/>
          </p:nvSpPr>
          <p:spPr>
            <a:xfrm>
              <a:off x="6806012" y="4434448"/>
              <a:ext cx="216000" cy="216000"/>
            </a:xfrm>
            <a:prstGeom prst="ellipse">
              <a:avLst/>
            </a:prstGeom>
            <a:solidFill>
              <a:srgbClr val="00B0F0">
                <a:alpha val="5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椭圆 70"/>
            <p:cNvSpPr/>
            <p:nvPr/>
          </p:nvSpPr>
          <p:spPr>
            <a:xfrm>
              <a:off x="9072194" y="3550602"/>
              <a:ext cx="216000" cy="216000"/>
            </a:xfrm>
            <a:prstGeom prst="ellipse">
              <a:avLst/>
            </a:prstGeom>
            <a:solidFill>
              <a:srgbClr val="00B0F0">
                <a:alpha val="6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椭圆 71"/>
            <p:cNvSpPr/>
            <p:nvPr/>
          </p:nvSpPr>
          <p:spPr>
            <a:xfrm>
              <a:off x="7955020" y="4797646"/>
              <a:ext cx="216000" cy="216000"/>
            </a:xfrm>
            <a:prstGeom prst="ellipse">
              <a:avLst/>
            </a:prstGeom>
            <a:solidFill>
              <a:srgbClr val="00B0F0">
                <a:alpha val="4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椭圆 72"/>
            <p:cNvSpPr/>
            <p:nvPr/>
          </p:nvSpPr>
          <p:spPr>
            <a:xfrm>
              <a:off x="8476509" y="2123305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椭圆 73"/>
            <p:cNvSpPr/>
            <p:nvPr/>
          </p:nvSpPr>
          <p:spPr>
            <a:xfrm>
              <a:off x="8996275" y="3799212"/>
              <a:ext cx="216000" cy="216000"/>
            </a:xfrm>
            <a:prstGeom prst="ellipse">
              <a:avLst/>
            </a:prstGeom>
            <a:solidFill>
              <a:srgbClr val="00B0F0">
                <a:alpha val="6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椭圆 74"/>
            <p:cNvSpPr/>
            <p:nvPr/>
          </p:nvSpPr>
          <p:spPr>
            <a:xfrm>
              <a:off x="9096664" y="3645613"/>
              <a:ext cx="216000" cy="216000"/>
            </a:xfrm>
            <a:prstGeom prst="ellipse">
              <a:avLst/>
            </a:prstGeom>
            <a:solidFill>
              <a:srgbClr val="00B0F0">
                <a:alpha val="6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椭圆 77"/>
            <p:cNvSpPr/>
            <p:nvPr/>
          </p:nvSpPr>
          <p:spPr>
            <a:xfrm>
              <a:off x="7950201" y="2905501"/>
              <a:ext cx="216000" cy="216000"/>
            </a:xfrm>
            <a:prstGeom prst="ellipse">
              <a:avLst/>
            </a:prstGeom>
            <a:solidFill>
              <a:srgbClr val="FF00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椭圆 78"/>
            <p:cNvSpPr/>
            <p:nvPr/>
          </p:nvSpPr>
          <p:spPr>
            <a:xfrm>
              <a:off x="8276484" y="2835973"/>
              <a:ext cx="216000" cy="216000"/>
            </a:xfrm>
            <a:prstGeom prst="ellipse">
              <a:avLst/>
            </a:prstGeom>
            <a:solidFill>
              <a:srgbClr val="FF00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椭圆 80"/>
            <p:cNvSpPr/>
            <p:nvPr/>
          </p:nvSpPr>
          <p:spPr>
            <a:xfrm>
              <a:off x="7977536" y="3002250"/>
              <a:ext cx="216000" cy="216000"/>
            </a:xfrm>
            <a:prstGeom prst="ellipse">
              <a:avLst/>
            </a:prstGeom>
            <a:solidFill>
              <a:srgbClr val="FF00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椭圆 82"/>
            <p:cNvSpPr/>
            <p:nvPr/>
          </p:nvSpPr>
          <p:spPr>
            <a:xfrm>
              <a:off x="8126569" y="3035824"/>
              <a:ext cx="216000" cy="216000"/>
            </a:xfrm>
            <a:prstGeom prst="ellipse">
              <a:avLst/>
            </a:prstGeom>
            <a:solidFill>
              <a:srgbClr val="FF00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椭圆 85"/>
            <p:cNvSpPr/>
            <p:nvPr/>
          </p:nvSpPr>
          <p:spPr>
            <a:xfrm>
              <a:off x="8855640" y="3426326"/>
              <a:ext cx="216000" cy="216000"/>
            </a:xfrm>
            <a:prstGeom prst="ellipse">
              <a:avLst/>
            </a:prstGeom>
            <a:solidFill>
              <a:srgbClr val="FF00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椭圆 86"/>
            <p:cNvSpPr/>
            <p:nvPr/>
          </p:nvSpPr>
          <p:spPr>
            <a:xfrm>
              <a:off x="8151984" y="2905408"/>
              <a:ext cx="216000" cy="216000"/>
            </a:xfrm>
            <a:prstGeom prst="ellipse">
              <a:avLst/>
            </a:prstGeom>
            <a:solidFill>
              <a:srgbClr val="FF00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椭圆 87"/>
            <p:cNvSpPr/>
            <p:nvPr/>
          </p:nvSpPr>
          <p:spPr>
            <a:xfrm>
              <a:off x="8794720" y="3391382"/>
              <a:ext cx="216000" cy="216000"/>
            </a:xfrm>
            <a:prstGeom prst="ellipse">
              <a:avLst/>
            </a:prstGeom>
            <a:solidFill>
              <a:srgbClr val="FF00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椭圆 89"/>
            <p:cNvSpPr/>
            <p:nvPr/>
          </p:nvSpPr>
          <p:spPr>
            <a:xfrm>
              <a:off x="6804239" y="1750027"/>
              <a:ext cx="216000" cy="216000"/>
            </a:xfrm>
            <a:prstGeom prst="ellipse">
              <a:avLst/>
            </a:prstGeom>
            <a:solidFill>
              <a:srgbClr val="FF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椭圆 90"/>
            <p:cNvSpPr/>
            <p:nvPr/>
          </p:nvSpPr>
          <p:spPr>
            <a:xfrm>
              <a:off x="8935550" y="3184783"/>
              <a:ext cx="216000" cy="216000"/>
            </a:xfrm>
            <a:prstGeom prst="ellipse">
              <a:avLst/>
            </a:prstGeom>
            <a:solidFill>
              <a:srgbClr val="FF00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椭圆 91"/>
            <p:cNvSpPr/>
            <p:nvPr/>
          </p:nvSpPr>
          <p:spPr>
            <a:xfrm>
              <a:off x="8015951" y="3059265"/>
              <a:ext cx="216000" cy="216000"/>
            </a:xfrm>
            <a:prstGeom prst="ellipse">
              <a:avLst/>
            </a:prstGeom>
            <a:solidFill>
              <a:srgbClr val="FF00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椭圆 92"/>
            <p:cNvSpPr/>
            <p:nvPr/>
          </p:nvSpPr>
          <p:spPr>
            <a:xfrm>
              <a:off x="7056447" y="5537606"/>
              <a:ext cx="216000" cy="216000"/>
            </a:xfrm>
            <a:prstGeom prst="ellipse">
              <a:avLst/>
            </a:prstGeom>
            <a:solidFill>
              <a:srgbClr val="FF0000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椭圆 94"/>
            <p:cNvSpPr/>
            <p:nvPr/>
          </p:nvSpPr>
          <p:spPr>
            <a:xfrm>
              <a:off x="9020522" y="3417828"/>
              <a:ext cx="216000" cy="216000"/>
            </a:xfrm>
            <a:prstGeom prst="ellipse">
              <a:avLst/>
            </a:prstGeom>
            <a:solidFill>
              <a:srgbClr val="FF0000">
                <a:alpha val="4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椭圆 95"/>
            <p:cNvSpPr/>
            <p:nvPr/>
          </p:nvSpPr>
          <p:spPr>
            <a:xfrm>
              <a:off x="8139928" y="3071921"/>
              <a:ext cx="216000" cy="216000"/>
            </a:xfrm>
            <a:prstGeom prst="ellipse">
              <a:avLst/>
            </a:prstGeom>
            <a:solidFill>
              <a:srgbClr val="FF00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椭圆 96"/>
            <p:cNvSpPr/>
            <p:nvPr/>
          </p:nvSpPr>
          <p:spPr>
            <a:xfrm>
              <a:off x="7776125" y="4529933"/>
              <a:ext cx="216000" cy="216000"/>
            </a:xfrm>
            <a:prstGeom prst="ellipse">
              <a:avLst/>
            </a:prstGeom>
            <a:solidFill>
              <a:srgbClr val="FF0000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椭圆 97"/>
            <p:cNvSpPr/>
            <p:nvPr/>
          </p:nvSpPr>
          <p:spPr>
            <a:xfrm>
              <a:off x="8939338" y="3274884"/>
              <a:ext cx="216000" cy="216000"/>
            </a:xfrm>
            <a:prstGeom prst="ellipse">
              <a:avLst/>
            </a:prstGeom>
            <a:solidFill>
              <a:srgbClr val="FF00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椭圆 100"/>
            <p:cNvSpPr/>
            <p:nvPr/>
          </p:nvSpPr>
          <p:spPr>
            <a:xfrm>
              <a:off x="8355928" y="3006206"/>
              <a:ext cx="216000" cy="216000"/>
            </a:xfrm>
            <a:prstGeom prst="ellipse">
              <a:avLst/>
            </a:prstGeom>
            <a:solidFill>
              <a:srgbClr val="FF00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椭圆 101"/>
            <p:cNvSpPr/>
            <p:nvPr/>
          </p:nvSpPr>
          <p:spPr>
            <a:xfrm>
              <a:off x="9229514" y="3343127"/>
              <a:ext cx="216000" cy="216000"/>
            </a:xfrm>
            <a:prstGeom prst="ellipse">
              <a:avLst/>
            </a:prstGeom>
            <a:solidFill>
              <a:srgbClr val="FFFF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椭圆 102"/>
            <p:cNvSpPr/>
            <p:nvPr/>
          </p:nvSpPr>
          <p:spPr>
            <a:xfrm>
              <a:off x="9213336" y="3224740"/>
              <a:ext cx="216000" cy="216000"/>
            </a:xfrm>
            <a:prstGeom prst="ellipse">
              <a:avLst/>
            </a:prstGeom>
            <a:solidFill>
              <a:srgbClr val="FFFF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椭圆 93"/>
            <p:cNvSpPr/>
            <p:nvPr/>
          </p:nvSpPr>
          <p:spPr>
            <a:xfrm>
              <a:off x="8495723" y="1957442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椭圆 98"/>
            <p:cNvSpPr/>
            <p:nvPr/>
          </p:nvSpPr>
          <p:spPr>
            <a:xfrm>
              <a:off x="8324001" y="2047911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椭圆 99"/>
            <p:cNvSpPr/>
            <p:nvPr/>
          </p:nvSpPr>
          <p:spPr>
            <a:xfrm>
              <a:off x="8224110" y="2387682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椭圆 107"/>
            <p:cNvSpPr/>
            <p:nvPr/>
          </p:nvSpPr>
          <p:spPr>
            <a:xfrm>
              <a:off x="7843463" y="2711862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椭圆 108"/>
            <p:cNvSpPr/>
            <p:nvPr/>
          </p:nvSpPr>
          <p:spPr>
            <a:xfrm>
              <a:off x="8025809" y="2439511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椭圆 109"/>
            <p:cNvSpPr/>
            <p:nvPr/>
          </p:nvSpPr>
          <p:spPr>
            <a:xfrm>
              <a:off x="8424342" y="1830746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椭圆 110"/>
            <p:cNvSpPr/>
            <p:nvPr/>
          </p:nvSpPr>
          <p:spPr>
            <a:xfrm>
              <a:off x="8330352" y="2138955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椭圆 111"/>
            <p:cNvSpPr/>
            <p:nvPr/>
          </p:nvSpPr>
          <p:spPr>
            <a:xfrm>
              <a:off x="8565421" y="2024748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椭圆 112"/>
            <p:cNvSpPr/>
            <p:nvPr/>
          </p:nvSpPr>
          <p:spPr>
            <a:xfrm>
              <a:off x="8737143" y="2124287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椭圆 113"/>
            <p:cNvSpPr/>
            <p:nvPr/>
          </p:nvSpPr>
          <p:spPr>
            <a:xfrm>
              <a:off x="8869633" y="2129200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椭圆 114"/>
            <p:cNvSpPr/>
            <p:nvPr/>
          </p:nvSpPr>
          <p:spPr>
            <a:xfrm>
              <a:off x="8969871" y="2110920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椭圆 115"/>
            <p:cNvSpPr/>
            <p:nvPr/>
          </p:nvSpPr>
          <p:spPr>
            <a:xfrm>
              <a:off x="8816557" y="2192386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椭圆 116"/>
            <p:cNvSpPr/>
            <p:nvPr/>
          </p:nvSpPr>
          <p:spPr>
            <a:xfrm>
              <a:off x="8921501" y="2263626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椭圆 117"/>
            <p:cNvSpPr/>
            <p:nvPr/>
          </p:nvSpPr>
          <p:spPr>
            <a:xfrm>
              <a:off x="8704333" y="2233755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" name="椭圆 118"/>
            <p:cNvSpPr/>
            <p:nvPr/>
          </p:nvSpPr>
          <p:spPr>
            <a:xfrm>
              <a:off x="8552042" y="2253061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0" name="椭圆 119"/>
            <p:cNvSpPr/>
            <p:nvPr/>
          </p:nvSpPr>
          <p:spPr>
            <a:xfrm>
              <a:off x="8414095" y="2329109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1" name="椭圆 120"/>
            <p:cNvSpPr/>
            <p:nvPr/>
          </p:nvSpPr>
          <p:spPr>
            <a:xfrm>
              <a:off x="8237916" y="2442826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2" name="椭圆 121"/>
            <p:cNvSpPr/>
            <p:nvPr/>
          </p:nvSpPr>
          <p:spPr>
            <a:xfrm>
              <a:off x="8208047" y="2248323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3" name="椭圆 122"/>
            <p:cNvSpPr/>
            <p:nvPr/>
          </p:nvSpPr>
          <p:spPr>
            <a:xfrm>
              <a:off x="8055483" y="2334573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4" name="椭圆 123"/>
            <p:cNvSpPr/>
            <p:nvPr/>
          </p:nvSpPr>
          <p:spPr>
            <a:xfrm>
              <a:off x="8022673" y="2419969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5" name="椭圆 124"/>
            <p:cNvSpPr/>
            <p:nvPr/>
          </p:nvSpPr>
          <p:spPr>
            <a:xfrm>
              <a:off x="8265433" y="2285944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6" name="椭圆 125"/>
            <p:cNvSpPr/>
            <p:nvPr/>
          </p:nvSpPr>
          <p:spPr>
            <a:xfrm>
              <a:off x="8365415" y="2085680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7" name="椭圆 126"/>
            <p:cNvSpPr/>
            <p:nvPr/>
          </p:nvSpPr>
          <p:spPr>
            <a:xfrm>
              <a:off x="8185394" y="2533856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8" name="椭圆 127"/>
            <p:cNvSpPr/>
            <p:nvPr/>
          </p:nvSpPr>
          <p:spPr>
            <a:xfrm>
              <a:off x="7999556" y="2649545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9" name="椭圆 128"/>
            <p:cNvSpPr/>
            <p:nvPr/>
          </p:nvSpPr>
          <p:spPr>
            <a:xfrm>
              <a:off x="7766766" y="2843708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0" name="椭圆 129"/>
            <p:cNvSpPr/>
            <p:nvPr/>
          </p:nvSpPr>
          <p:spPr>
            <a:xfrm>
              <a:off x="8157877" y="2643551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1" name="椭圆 130"/>
            <p:cNvSpPr/>
            <p:nvPr/>
          </p:nvSpPr>
          <p:spPr>
            <a:xfrm>
              <a:off x="8314770" y="2361061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2" name="椭圆 131"/>
            <p:cNvSpPr/>
            <p:nvPr/>
          </p:nvSpPr>
          <p:spPr>
            <a:xfrm>
              <a:off x="8191588" y="2108068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" name="椭圆 132"/>
            <p:cNvSpPr/>
            <p:nvPr/>
          </p:nvSpPr>
          <p:spPr>
            <a:xfrm>
              <a:off x="8510549" y="2007807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4" name="椭圆 133"/>
            <p:cNvSpPr/>
            <p:nvPr/>
          </p:nvSpPr>
          <p:spPr>
            <a:xfrm>
              <a:off x="8472925" y="2240526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5" name="椭圆 134"/>
            <p:cNvSpPr/>
            <p:nvPr/>
          </p:nvSpPr>
          <p:spPr>
            <a:xfrm>
              <a:off x="8278039" y="2265004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6" name="椭圆 135"/>
            <p:cNvSpPr/>
            <p:nvPr/>
          </p:nvSpPr>
          <p:spPr>
            <a:xfrm>
              <a:off x="8316342" y="2217469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7" name="椭圆 136"/>
            <p:cNvSpPr/>
            <p:nvPr/>
          </p:nvSpPr>
          <p:spPr>
            <a:xfrm>
              <a:off x="8172962" y="2260321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8" name="椭圆 137"/>
            <p:cNvSpPr/>
            <p:nvPr/>
          </p:nvSpPr>
          <p:spPr>
            <a:xfrm>
              <a:off x="7987022" y="2674955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9" name="椭圆 138"/>
            <p:cNvSpPr/>
            <p:nvPr/>
          </p:nvSpPr>
          <p:spPr>
            <a:xfrm>
              <a:off x="8819866" y="2166908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0" name="椭圆 139"/>
            <p:cNvSpPr/>
            <p:nvPr/>
          </p:nvSpPr>
          <p:spPr>
            <a:xfrm>
              <a:off x="8761633" y="2434596"/>
              <a:ext cx="216000" cy="216000"/>
            </a:xfrm>
            <a:prstGeom prst="ellipse">
              <a:avLst/>
            </a:prstGeom>
            <a:solidFill>
              <a:srgbClr val="FFFF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1" name="椭圆 140"/>
            <p:cNvSpPr/>
            <p:nvPr/>
          </p:nvSpPr>
          <p:spPr>
            <a:xfrm>
              <a:off x="8919302" y="2487454"/>
              <a:ext cx="216000" cy="216000"/>
            </a:xfrm>
            <a:prstGeom prst="ellipse">
              <a:avLst/>
            </a:prstGeom>
            <a:solidFill>
              <a:srgbClr val="FFFF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2" name="椭圆 141"/>
            <p:cNvSpPr/>
            <p:nvPr/>
          </p:nvSpPr>
          <p:spPr>
            <a:xfrm>
              <a:off x="8961102" y="2394892"/>
              <a:ext cx="216000" cy="216000"/>
            </a:xfrm>
            <a:prstGeom prst="ellipse">
              <a:avLst/>
            </a:prstGeom>
            <a:solidFill>
              <a:srgbClr val="FFFF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" name="椭圆 142"/>
            <p:cNvSpPr/>
            <p:nvPr/>
          </p:nvSpPr>
          <p:spPr>
            <a:xfrm>
              <a:off x="8604004" y="2685197"/>
              <a:ext cx="216000" cy="216000"/>
            </a:xfrm>
            <a:prstGeom prst="ellipse">
              <a:avLst/>
            </a:prstGeom>
            <a:solidFill>
              <a:srgbClr val="FFFF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4" name="椭圆 143"/>
            <p:cNvSpPr/>
            <p:nvPr/>
          </p:nvSpPr>
          <p:spPr>
            <a:xfrm>
              <a:off x="8580385" y="2805284"/>
              <a:ext cx="216000" cy="216000"/>
            </a:xfrm>
            <a:prstGeom prst="ellipse">
              <a:avLst/>
            </a:prstGeom>
            <a:solidFill>
              <a:srgbClr val="FFFF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5" name="椭圆 144"/>
            <p:cNvSpPr/>
            <p:nvPr/>
          </p:nvSpPr>
          <p:spPr>
            <a:xfrm>
              <a:off x="8361032" y="2674955"/>
              <a:ext cx="216000" cy="216000"/>
            </a:xfrm>
            <a:prstGeom prst="ellipse">
              <a:avLst/>
            </a:prstGeom>
            <a:solidFill>
              <a:srgbClr val="FFFF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6" name="椭圆 145"/>
            <p:cNvSpPr/>
            <p:nvPr/>
          </p:nvSpPr>
          <p:spPr>
            <a:xfrm>
              <a:off x="8522571" y="2862581"/>
              <a:ext cx="216000" cy="216000"/>
            </a:xfrm>
            <a:prstGeom prst="ellipse">
              <a:avLst/>
            </a:prstGeom>
            <a:solidFill>
              <a:srgbClr val="FFFF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7" name="椭圆 146"/>
            <p:cNvSpPr/>
            <p:nvPr/>
          </p:nvSpPr>
          <p:spPr>
            <a:xfrm>
              <a:off x="8674319" y="2387369"/>
              <a:ext cx="216000" cy="216000"/>
            </a:xfrm>
            <a:prstGeom prst="ellipse">
              <a:avLst/>
            </a:prstGeom>
            <a:solidFill>
              <a:srgbClr val="FFFF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8" name="椭圆 147"/>
            <p:cNvSpPr/>
            <p:nvPr/>
          </p:nvSpPr>
          <p:spPr>
            <a:xfrm>
              <a:off x="8438499" y="2915018"/>
              <a:ext cx="216000" cy="216000"/>
            </a:xfrm>
            <a:prstGeom prst="ellipse">
              <a:avLst/>
            </a:prstGeom>
            <a:solidFill>
              <a:srgbClr val="FFFF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9" name="椭圆 148"/>
            <p:cNvSpPr/>
            <p:nvPr/>
          </p:nvSpPr>
          <p:spPr>
            <a:xfrm>
              <a:off x="8590001" y="2701712"/>
              <a:ext cx="216000" cy="216000"/>
            </a:xfrm>
            <a:prstGeom prst="ellipse">
              <a:avLst/>
            </a:prstGeom>
            <a:solidFill>
              <a:srgbClr val="FFFF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0" name="椭圆 149"/>
            <p:cNvSpPr/>
            <p:nvPr/>
          </p:nvSpPr>
          <p:spPr>
            <a:xfrm>
              <a:off x="8424917" y="2748347"/>
              <a:ext cx="216000" cy="216000"/>
            </a:xfrm>
            <a:prstGeom prst="ellipse">
              <a:avLst/>
            </a:prstGeom>
            <a:solidFill>
              <a:srgbClr val="FFFF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1" name="椭圆 150"/>
            <p:cNvSpPr/>
            <p:nvPr/>
          </p:nvSpPr>
          <p:spPr>
            <a:xfrm>
              <a:off x="8334702" y="3129372"/>
              <a:ext cx="216000" cy="216000"/>
            </a:xfrm>
            <a:prstGeom prst="ellipse">
              <a:avLst/>
            </a:prstGeom>
            <a:solidFill>
              <a:srgbClr val="FF00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2" name="椭圆 151"/>
            <p:cNvSpPr/>
            <p:nvPr/>
          </p:nvSpPr>
          <p:spPr>
            <a:xfrm>
              <a:off x="8444651" y="3020490"/>
              <a:ext cx="216000" cy="216000"/>
            </a:xfrm>
            <a:prstGeom prst="ellipse">
              <a:avLst/>
            </a:prstGeom>
            <a:solidFill>
              <a:srgbClr val="FF00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3" name="椭圆 152"/>
            <p:cNvSpPr/>
            <p:nvPr/>
          </p:nvSpPr>
          <p:spPr>
            <a:xfrm>
              <a:off x="8231428" y="3024088"/>
              <a:ext cx="216000" cy="216000"/>
            </a:xfrm>
            <a:prstGeom prst="ellipse">
              <a:avLst/>
            </a:prstGeom>
            <a:solidFill>
              <a:srgbClr val="FF00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4" name="椭圆 153"/>
            <p:cNvSpPr/>
            <p:nvPr/>
          </p:nvSpPr>
          <p:spPr>
            <a:xfrm>
              <a:off x="7878872" y="3098498"/>
              <a:ext cx="216000" cy="216000"/>
            </a:xfrm>
            <a:prstGeom prst="ellipse">
              <a:avLst/>
            </a:prstGeom>
            <a:solidFill>
              <a:srgbClr val="FF00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5" name="椭圆 154"/>
            <p:cNvSpPr/>
            <p:nvPr/>
          </p:nvSpPr>
          <p:spPr>
            <a:xfrm>
              <a:off x="7713156" y="3011191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6" name="椭圆 155"/>
            <p:cNvSpPr/>
            <p:nvPr/>
          </p:nvSpPr>
          <p:spPr>
            <a:xfrm>
              <a:off x="8196406" y="2933481"/>
              <a:ext cx="216000" cy="216000"/>
            </a:xfrm>
            <a:prstGeom prst="ellipse">
              <a:avLst/>
            </a:prstGeom>
            <a:solidFill>
              <a:srgbClr val="FF00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7" name="椭圆 156"/>
            <p:cNvSpPr/>
            <p:nvPr/>
          </p:nvSpPr>
          <p:spPr>
            <a:xfrm>
              <a:off x="7809498" y="2820061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8" name="椭圆 157"/>
            <p:cNvSpPr/>
            <p:nvPr/>
          </p:nvSpPr>
          <p:spPr>
            <a:xfrm>
              <a:off x="7755888" y="2987544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椭圆 158"/>
            <p:cNvSpPr/>
            <p:nvPr/>
          </p:nvSpPr>
          <p:spPr>
            <a:xfrm>
              <a:off x="8106649" y="2899920"/>
              <a:ext cx="216000" cy="216000"/>
            </a:xfrm>
            <a:prstGeom prst="ellipse">
              <a:avLst/>
            </a:prstGeom>
            <a:solidFill>
              <a:srgbClr val="FF00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椭圆 159"/>
            <p:cNvSpPr/>
            <p:nvPr/>
          </p:nvSpPr>
          <p:spPr>
            <a:xfrm>
              <a:off x="8499616" y="2458039"/>
              <a:ext cx="216000" cy="216000"/>
            </a:xfrm>
            <a:prstGeom prst="ellipse">
              <a:avLst/>
            </a:prstGeom>
            <a:solidFill>
              <a:srgbClr val="FFFF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椭圆 160"/>
            <p:cNvSpPr/>
            <p:nvPr/>
          </p:nvSpPr>
          <p:spPr>
            <a:xfrm>
              <a:off x="8043563" y="2750395"/>
              <a:ext cx="216000" cy="216000"/>
            </a:xfrm>
            <a:prstGeom prst="ellipse">
              <a:avLst/>
            </a:prstGeom>
            <a:solidFill>
              <a:srgbClr val="00B0F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椭圆 161"/>
            <p:cNvSpPr/>
            <p:nvPr/>
          </p:nvSpPr>
          <p:spPr>
            <a:xfrm>
              <a:off x="8208047" y="2811028"/>
              <a:ext cx="216000" cy="216000"/>
            </a:xfrm>
            <a:prstGeom prst="ellipse">
              <a:avLst/>
            </a:prstGeom>
            <a:solidFill>
              <a:srgbClr val="FF00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椭圆 162"/>
            <p:cNvSpPr/>
            <p:nvPr/>
          </p:nvSpPr>
          <p:spPr>
            <a:xfrm>
              <a:off x="8990584" y="3311691"/>
              <a:ext cx="216000" cy="216000"/>
            </a:xfrm>
            <a:prstGeom prst="ellipse">
              <a:avLst/>
            </a:prstGeom>
            <a:solidFill>
              <a:srgbClr val="FF00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椭圆 163"/>
            <p:cNvSpPr/>
            <p:nvPr/>
          </p:nvSpPr>
          <p:spPr>
            <a:xfrm>
              <a:off x="8912228" y="3223315"/>
              <a:ext cx="216000" cy="216000"/>
            </a:xfrm>
            <a:prstGeom prst="ellipse">
              <a:avLst/>
            </a:prstGeom>
            <a:solidFill>
              <a:srgbClr val="FF00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椭圆 167"/>
            <p:cNvSpPr/>
            <p:nvPr/>
          </p:nvSpPr>
          <p:spPr>
            <a:xfrm>
              <a:off x="9161378" y="3708248"/>
              <a:ext cx="216000" cy="216000"/>
            </a:xfrm>
            <a:prstGeom prst="ellipse">
              <a:avLst/>
            </a:prstGeom>
            <a:solidFill>
              <a:srgbClr val="00B0F0">
                <a:alpha val="6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椭圆 168"/>
            <p:cNvSpPr/>
            <p:nvPr/>
          </p:nvSpPr>
          <p:spPr>
            <a:xfrm>
              <a:off x="8969871" y="3683997"/>
              <a:ext cx="216000" cy="216000"/>
            </a:xfrm>
            <a:prstGeom prst="ellipse">
              <a:avLst/>
            </a:prstGeom>
            <a:solidFill>
              <a:srgbClr val="00B0F0">
                <a:alpha val="6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椭圆 169"/>
            <p:cNvSpPr/>
            <p:nvPr/>
          </p:nvSpPr>
          <p:spPr>
            <a:xfrm>
              <a:off x="9111072" y="3747284"/>
              <a:ext cx="216000" cy="216000"/>
            </a:xfrm>
            <a:prstGeom prst="ellipse">
              <a:avLst/>
            </a:prstGeom>
            <a:solidFill>
              <a:srgbClr val="00B0F0">
                <a:alpha val="6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椭圆 170"/>
            <p:cNvSpPr/>
            <p:nvPr/>
          </p:nvSpPr>
          <p:spPr>
            <a:xfrm>
              <a:off x="6844281" y="4509849"/>
              <a:ext cx="216000" cy="216000"/>
            </a:xfrm>
            <a:prstGeom prst="ellipse">
              <a:avLst/>
            </a:prstGeom>
            <a:solidFill>
              <a:srgbClr val="00B0F0">
                <a:alpha val="5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2" name="椭圆 171"/>
            <p:cNvSpPr/>
            <p:nvPr/>
          </p:nvSpPr>
          <p:spPr>
            <a:xfrm>
              <a:off x="6907027" y="4343612"/>
              <a:ext cx="216000" cy="216000"/>
            </a:xfrm>
            <a:prstGeom prst="ellipse">
              <a:avLst/>
            </a:prstGeom>
            <a:solidFill>
              <a:srgbClr val="00B0F0">
                <a:alpha val="5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椭圆 172"/>
            <p:cNvSpPr/>
            <p:nvPr/>
          </p:nvSpPr>
          <p:spPr>
            <a:xfrm>
              <a:off x="6759900" y="4356514"/>
              <a:ext cx="216000" cy="216000"/>
            </a:xfrm>
            <a:prstGeom prst="ellipse">
              <a:avLst/>
            </a:prstGeom>
            <a:solidFill>
              <a:srgbClr val="00B0F0">
                <a:alpha val="5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椭圆 173"/>
            <p:cNvSpPr/>
            <p:nvPr/>
          </p:nvSpPr>
          <p:spPr>
            <a:xfrm>
              <a:off x="6731037" y="4522751"/>
              <a:ext cx="216000" cy="216000"/>
            </a:xfrm>
            <a:prstGeom prst="ellipse">
              <a:avLst/>
            </a:prstGeom>
            <a:solidFill>
              <a:srgbClr val="00B0F0">
                <a:alpha val="5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椭圆 175"/>
            <p:cNvSpPr/>
            <p:nvPr/>
          </p:nvSpPr>
          <p:spPr>
            <a:xfrm>
              <a:off x="8075773" y="2235667"/>
              <a:ext cx="216000" cy="216000"/>
            </a:xfrm>
            <a:prstGeom prst="ellipse">
              <a:avLst/>
            </a:prstGeom>
            <a:solidFill>
              <a:srgbClr val="00B0F0">
                <a:alpha val="5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椭圆 176"/>
            <p:cNvSpPr/>
            <p:nvPr/>
          </p:nvSpPr>
          <p:spPr>
            <a:xfrm>
              <a:off x="8355061" y="2133605"/>
              <a:ext cx="216000" cy="216000"/>
            </a:xfrm>
            <a:prstGeom prst="ellipse">
              <a:avLst/>
            </a:prstGeom>
            <a:solidFill>
              <a:srgbClr val="00B0F0">
                <a:alpha val="5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椭圆 177"/>
            <p:cNvSpPr/>
            <p:nvPr/>
          </p:nvSpPr>
          <p:spPr>
            <a:xfrm>
              <a:off x="8038823" y="2386617"/>
              <a:ext cx="216000" cy="216000"/>
            </a:xfrm>
            <a:prstGeom prst="ellipse">
              <a:avLst/>
            </a:prstGeom>
            <a:solidFill>
              <a:srgbClr val="00B0F0">
                <a:alpha val="5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椭圆 178"/>
            <p:cNvSpPr/>
            <p:nvPr/>
          </p:nvSpPr>
          <p:spPr>
            <a:xfrm>
              <a:off x="8331414" y="1954450"/>
              <a:ext cx="216000" cy="216000"/>
            </a:xfrm>
            <a:prstGeom prst="ellipse">
              <a:avLst/>
            </a:prstGeom>
            <a:solidFill>
              <a:srgbClr val="00B0F0">
                <a:alpha val="5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椭圆 179"/>
            <p:cNvSpPr/>
            <p:nvPr/>
          </p:nvSpPr>
          <p:spPr>
            <a:xfrm>
              <a:off x="8509641" y="2004698"/>
              <a:ext cx="216000" cy="216000"/>
            </a:xfrm>
            <a:prstGeom prst="ellipse">
              <a:avLst/>
            </a:prstGeom>
            <a:solidFill>
              <a:srgbClr val="00B0F0">
                <a:alpha val="5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椭圆 180"/>
            <p:cNvSpPr/>
            <p:nvPr/>
          </p:nvSpPr>
          <p:spPr>
            <a:xfrm>
              <a:off x="8357221" y="1827177"/>
              <a:ext cx="216000" cy="216000"/>
            </a:xfrm>
            <a:prstGeom prst="ellipse">
              <a:avLst/>
            </a:prstGeom>
            <a:solidFill>
              <a:srgbClr val="00B0F0">
                <a:alpha val="5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椭圆 181"/>
            <p:cNvSpPr/>
            <p:nvPr/>
          </p:nvSpPr>
          <p:spPr>
            <a:xfrm>
              <a:off x="8610787" y="1966027"/>
              <a:ext cx="216000" cy="216000"/>
            </a:xfrm>
            <a:prstGeom prst="ellipse">
              <a:avLst/>
            </a:prstGeom>
            <a:solidFill>
              <a:srgbClr val="00B0F0">
                <a:alpha val="5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椭圆 182"/>
            <p:cNvSpPr/>
            <p:nvPr/>
          </p:nvSpPr>
          <p:spPr>
            <a:xfrm>
              <a:off x="8699355" y="2143185"/>
              <a:ext cx="216000" cy="216000"/>
            </a:xfrm>
            <a:prstGeom prst="ellipse">
              <a:avLst/>
            </a:prstGeom>
            <a:solidFill>
              <a:srgbClr val="00B0F0">
                <a:alpha val="5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椭圆 183"/>
            <p:cNvSpPr/>
            <p:nvPr/>
          </p:nvSpPr>
          <p:spPr>
            <a:xfrm>
              <a:off x="8864353" y="2130812"/>
              <a:ext cx="216000" cy="216000"/>
            </a:xfrm>
            <a:prstGeom prst="ellipse">
              <a:avLst/>
            </a:prstGeom>
            <a:solidFill>
              <a:srgbClr val="00B0F0">
                <a:alpha val="5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椭圆 184"/>
            <p:cNvSpPr/>
            <p:nvPr/>
          </p:nvSpPr>
          <p:spPr>
            <a:xfrm>
              <a:off x="8546080" y="2080083"/>
              <a:ext cx="216000" cy="216000"/>
            </a:xfrm>
            <a:prstGeom prst="ellipse">
              <a:avLst/>
            </a:prstGeom>
            <a:solidFill>
              <a:srgbClr val="00B0F0">
                <a:alpha val="5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椭圆 185"/>
            <p:cNvSpPr/>
            <p:nvPr/>
          </p:nvSpPr>
          <p:spPr>
            <a:xfrm>
              <a:off x="8418478" y="2232006"/>
              <a:ext cx="216000" cy="216000"/>
            </a:xfrm>
            <a:prstGeom prst="ellipse">
              <a:avLst/>
            </a:prstGeom>
            <a:solidFill>
              <a:srgbClr val="00B0F0">
                <a:alpha val="5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椭圆 186"/>
            <p:cNvSpPr/>
            <p:nvPr/>
          </p:nvSpPr>
          <p:spPr>
            <a:xfrm>
              <a:off x="8099443" y="2460622"/>
              <a:ext cx="216000" cy="216000"/>
            </a:xfrm>
            <a:prstGeom prst="ellipse">
              <a:avLst/>
            </a:prstGeom>
            <a:solidFill>
              <a:srgbClr val="00B0F0">
                <a:alpha val="5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椭圆 187"/>
            <p:cNvSpPr/>
            <p:nvPr/>
          </p:nvSpPr>
          <p:spPr>
            <a:xfrm>
              <a:off x="7794254" y="2727973"/>
              <a:ext cx="216000" cy="216000"/>
            </a:xfrm>
            <a:prstGeom prst="ellipse">
              <a:avLst/>
            </a:prstGeom>
            <a:solidFill>
              <a:srgbClr val="00B0F0">
                <a:alpha val="5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椭圆 188"/>
            <p:cNvSpPr/>
            <p:nvPr/>
          </p:nvSpPr>
          <p:spPr>
            <a:xfrm>
              <a:off x="7997279" y="2525401"/>
              <a:ext cx="216000" cy="216000"/>
            </a:xfrm>
            <a:prstGeom prst="ellipse">
              <a:avLst/>
            </a:prstGeom>
            <a:solidFill>
              <a:srgbClr val="00B0F0">
                <a:alpha val="5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椭圆 189"/>
            <p:cNvSpPr/>
            <p:nvPr/>
          </p:nvSpPr>
          <p:spPr>
            <a:xfrm>
              <a:off x="8139325" y="2105441"/>
              <a:ext cx="216000" cy="216000"/>
            </a:xfrm>
            <a:prstGeom prst="ellipse">
              <a:avLst/>
            </a:prstGeom>
            <a:solidFill>
              <a:srgbClr val="00B0F0">
                <a:alpha val="5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椭圆 190"/>
            <p:cNvSpPr/>
            <p:nvPr/>
          </p:nvSpPr>
          <p:spPr>
            <a:xfrm>
              <a:off x="8362722" y="3415582"/>
              <a:ext cx="216000" cy="216000"/>
            </a:xfrm>
            <a:prstGeom prst="ellipse">
              <a:avLst/>
            </a:prstGeom>
            <a:solidFill>
              <a:srgbClr val="00B0F0">
                <a:alpha val="6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椭圆 191"/>
            <p:cNvSpPr/>
            <p:nvPr/>
          </p:nvSpPr>
          <p:spPr>
            <a:xfrm>
              <a:off x="8451506" y="3478496"/>
              <a:ext cx="216000" cy="216000"/>
            </a:xfrm>
            <a:prstGeom prst="ellipse">
              <a:avLst/>
            </a:prstGeom>
            <a:solidFill>
              <a:srgbClr val="00B0F0">
                <a:alpha val="6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椭圆 192"/>
            <p:cNvSpPr/>
            <p:nvPr/>
          </p:nvSpPr>
          <p:spPr>
            <a:xfrm>
              <a:off x="8242487" y="3606277"/>
              <a:ext cx="216000" cy="216000"/>
            </a:xfrm>
            <a:prstGeom prst="ellipse">
              <a:avLst/>
            </a:prstGeom>
            <a:solidFill>
              <a:srgbClr val="FFFF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椭圆 193"/>
            <p:cNvSpPr/>
            <p:nvPr/>
          </p:nvSpPr>
          <p:spPr>
            <a:xfrm>
              <a:off x="8343506" y="3569516"/>
              <a:ext cx="216000" cy="216000"/>
            </a:xfrm>
            <a:prstGeom prst="ellipse">
              <a:avLst/>
            </a:prstGeom>
            <a:solidFill>
              <a:srgbClr val="FFFF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椭圆 194"/>
            <p:cNvSpPr/>
            <p:nvPr/>
          </p:nvSpPr>
          <p:spPr>
            <a:xfrm>
              <a:off x="8894228" y="3728984"/>
              <a:ext cx="216000" cy="216000"/>
            </a:xfrm>
            <a:prstGeom prst="ellipse">
              <a:avLst/>
            </a:prstGeom>
            <a:solidFill>
              <a:srgbClr val="00B0F0">
                <a:alpha val="4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椭圆 195"/>
            <p:cNvSpPr/>
            <p:nvPr/>
          </p:nvSpPr>
          <p:spPr>
            <a:xfrm>
              <a:off x="7793100" y="4823041"/>
              <a:ext cx="216000" cy="216000"/>
            </a:xfrm>
            <a:prstGeom prst="ellipse">
              <a:avLst/>
            </a:prstGeom>
            <a:solidFill>
              <a:srgbClr val="00B0F0">
                <a:alpha val="4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椭圆 196"/>
            <p:cNvSpPr/>
            <p:nvPr/>
          </p:nvSpPr>
          <p:spPr>
            <a:xfrm>
              <a:off x="7859773" y="4936551"/>
              <a:ext cx="216000" cy="216000"/>
            </a:xfrm>
            <a:prstGeom prst="ellipse">
              <a:avLst/>
            </a:prstGeom>
            <a:solidFill>
              <a:srgbClr val="00B0F0">
                <a:alpha val="4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8" name="椭圆 197"/>
            <p:cNvSpPr/>
            <p:nvPr/>
          </p:nvSpPr>
          <p:spPr>
            <a:xfrm>
              <a:off x="7835661" y="4720301"/>
              <a:ext cx="216000" cy="216000"/>
            </a:xfrm>
            <a:prstGeom prst="ellipse">
              <a:avLst/>
            </a:prstGeom>
            <a:solidFill>
              <a:srgbClr val="00B0F0">
                <a:alpha val="4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椭圆 198"/>
            <p:cNvSpPr/>
            <p:nvPr/>
          </p:nvSpPr>
          <p:spPr>
            <a:xfrm>
              <a:off x="9244880" y="3610956"/>
              <a:ext cx="216000" cy="216000"/>
            </a:xfrm>
            <a:prstGeom prst="ellipse">
              <a:avLst/>
            </a:prstGeom>
            <a:solidFill>
              <a:srgbClr val="00B0F0">
                <a:alpha val="4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0" name="椭圆 199"/>
            <p:cNvSpPr/>
            <p:nvPr/>
          </p:nvSpPr>
          <p:spPr>
            <a:xfrm>
              <a:off x="9142511" y="3444864"/>
              <a:ext cx="216000" cy="216000"/>
            </a:xfrm>
            <a:prstGeom prst="ellipse">
              <a:avLst/>
            </a:prstGeom>
            <a:solidFill>
              <a:srgbClr val="00B0F0">
                <a:alpha val="4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9409775" y="3417828"/>
              <a:ext cx="216000" cy="216000"/>
            </a:xfrm>
            <a:prstGeom prst="ellipse">
              <a:avLst/>
            </a:prstGeom>
            <a:solidFill>
              <a:srgbClr val="FFFF00">
                <a:alpha val="6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2" name="椭圆 201"/>
            <p:cNvSpPr/>
            <p:nvPr/>
          </p:nvSpPr>
          <p:spPr>
            <a:xfrm>
              <a:off x="9255260" y="3087201"/>
              <a:ext cx="216000" cy="216000"/>
            </a:xfrm>
            <a:prstGeom prst="ellipse">
              <a:avLst/>
            </a:prstGeom>
            <a:solidFill>
              <a:srgbClr val="FFFF00">
                <a:alpha val="6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椭圆 202"/>
            <p:cNvSpPr/>
            <p:nvPr/>
          </p:nvSpPr>
          <p:spPr>
            <a:xfrm>
              <a:off x="9423328" y="3225578"/>
              <a:ext cx="216000" cy="216000"/>
            </a:xfrm>
            <a:prstGeom prst="ellipse">
              <a:avLst/>
            </a:prstGeom>
            <a:solidFill>
              <a:srgbClr val="FFFF00">
                <a:alpha val="6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椭圆 203"/>
            <p:cNvSpPr/>
            <p:nvPr/>
          </p:nvSpPr>
          <p:spPr>
            <a:xfrm>
              <a:off x="9141784" y="3215609"/>
              <a:ext cx="216000" cy="216000"/>
            </a:xfrm>
            <a:prstGeom prst="ellipse">
              <a:avLst/>
            </a:prstGeom>
            <a:solidFill>
              <a:srgbClr val="FFFF00">
                <a:alpha val="6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5" name="椭圆 204"/>
            <p:cNvSpPr/>
            <p:nvPr/>
          </p:nvSpPr>
          <p:spPr>
            <a:xfrm>
              <a:off x="8024976" y="4612301"/>
              <a:ext cx="216000" cy="216000"/>
            </a:xfrm>
            <a:prstGeom prst="ellipse">
              <a:avLst/>
            </a:prstGeom>
            <a:solidFill>
              <a:srgbClr val="FFFF00">
                <a:alpha val="6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" name="椭圆 205"/>
            <p:cNvSpPr/>
            <p:nvPr/>
          </p:nvSpPr>
          <p:spPr>
            <a:xfrm>
              <a:off x="7838154" y="4478701"/>
              <a:ext cx="216000" cy="216000"/>
            </a:xfrm>
            <a:prstGeom prst="ellipse">
              <a:avLst/>
            </a:prstGeom>
            <a:solidFill>
              <a:srgbClr val="FF0000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" name="椭圆 206"/>
            <p:cNvSpPr/>
            <p:nvPr/>
          </p:nvSpPr>
          <p:spPr>
            <a:xfrm>
              <a:off x="7907951" y="4637921"/>
              <a:ext cx="216000" cy="216000"/>
            </a:xfrm>
            <a:prstGeom prst="ellipse">
              <a:avLst/>
            </a:prstGeom>
            <a:solidFill>
              <a:srgbClr val="FFFF00">
                <a:alpha val="6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" name="椭圆 207"/>
            <p:cNvSpPr/>
            <p:nvPr/>
          </p:nvSpPr>
          <p:spPr>
            <a:xfrm>
              <a:off x="7941877" y="4478445"/>
              <a:ext cx="216000" cy="216000"/>
            </a:xfrm>
            <a:prstGeom prst="ellipse">
              <a:avLst/>
            </a:prstGeom>
            <a:solidFill>
              <a:srgbClr val="FF0000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9" name="椭圆 208"/>
            <p:cNvSpPr/>
            <p:nvPr/>
          </p:nvSpPr>
          <p:spPr>
            <a:xfrm>
              <a:off x="9052656" y="4355594"/>
              <a:ext cx="216000" cy="216000"/>
            </a:xfrm>
            <a:prstGeom prst="ellipse">
              <a:avLst/>
            </a:prstGeom>
            <a:solidFill>
              <a:srgbClr val="FF0000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0" name="椭圆 209"/>
            <p:cNvSpPr/>
            <p:nvPr/>
          </p:nvSpPr>
          <p:spPr>
            <a:xfrm>
              <a:off x="8890209" y="2451743"/>
              <a:ext cx="216000" cy="216000"/>
            </a:xfrm>
            <a:prstGeom prst="ellipse">
              <a:avLst/>
            </a:prstGeom>
            <a:solidFill>
              <a:srgbClr val="FFFF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椭圆 210"/>
            <p:cNvSpPr/>
            <p:nvPr/>
          </p:nvSpPr>
          <p:spPr>
            <a:xfrm>
              <a:off x="8699964" y="2477124"/>
              <a:ext cx="216000" cy="216000"/>
            </a:xfrm>
            <a:prstGeom prst="ellipse">
              <a:avLst/>
            </a:prstGeom>
            <a:solidFill>
              <a:srgbClr val="FFFF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2" name="椭圆 211"/>
            <p:cNvSpPr/>
            <p:nvPr/>
          </p:nvSpPr>
          <p:spPr>
            <a:xfrm>
              <a:off x="8724484" y="2603854"/>
              <a:ext cx="216000" cy="216000"/>
            </a:xfrm>
            <a:prstGeom prst="ellipse">
              <a:avLst/>
            </a:prstGeom>
            <a:solidFill>
              <a:srgbClr val="FFFF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3" name="椭圆 212"/>
            <p:cNvSpPr/>
            <p:nvPr/>
          </p:nvSpPr>
          <p:spPr>
            <a:xfrm>
              <a:off x="8774851" y="2324461"/>
              <a:ext cx="216000" cy="216000"/>
            </a:xfrm>
            <a:prstGeom prst="ellipse">
              <a:avLst/>
            </a:prstGeom>
            <a:solidFill>
              <a:srgbClr val="FFFF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4" name="椭圆 213"/>
            <p:cNvSpPr/>
            <p:nvPr/>
          </p:nvSpPr>
          <p:spPr>
            <a:xfrm>
              <a:off x="8584509" y="2300124"/>
              <a:ext cx="216000" cy="216000"/>
            </a:xfrm>
            <a:prstGeom prst="ellipse">
              <a:avLst/>
            </a:prstGeom>
            <a:solidFill>
              <a:srgbClr val="FFFF00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7" name="文本框 216"/>
          <p:cNvSpPr txBox="1"/>
          <p:nvPr/>
        </p:nvSpPr>
        <p:spPr>
          <a:xfrm>
            <a:off x="10977976" y="3386196"/>
            <a:ext cx="121402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装备制造</a:t>
            </a:r>
            <a:endParaRPr lang="zh-CN" altLang="en-US" b="1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8" name="文本框 217"/>
          <p:cNvSpPr txBox="1"/>
          <p:nvPr/>
        </p:nvSpPr>
        <p:spPr>
          <a:xfrm>
            <a:off x="10977976" y="4838438"/>
            <a:ext cx="121402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数据存储</a:t>
            </a:r>
            <a:endParaRPr lang="zh-CN" altLang="en-US" b="1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9" name="直接连接符 218"/>
          <p:cNvCxnSpPr/>
          <p:nvPr/>
        </p:nvCxnSpPr>
        <p:spPr>
          <a:xfrm>
            <a:off x="6944452" y="5114395"/>
            <a:ext cx="3924000" cy="0"/>
          </a:xfrm>
          <a:prstGeom prst="line">
            <a:avLst/>
          </a:prstGeom>
          <a:ln>
            <a:gradFill flip="none" rotWithShape="1">
              <a:gsLst>
                <a:gs pos="0">
                  <a:srgbClr val="00B0F0"/>
                </a:gs>
                <a:gs pos="100000">
                  <a:schemeClr val="accent1">
                    <a:lumMod val="45000"/>
                    <a:lumOff val="55000"/>
                    <a:alpha val="0"/>
                  </a:schemeClr>
                </a:gs>
                <a:gs pos="59000">
                  <a:srgbClr val="33CCFF"/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直接连接符 221"/>
          <p:cNvCxnSpPr/>
          <p:nvPr/>
        </p:nvCxnSpPr>
        <p:spPr>
          <a:xfrm>
            <a:off x="8244674" y="3647442"/>
            <a:ext cx="2628000" cy="0"/>
          </a:xfrm>
          <a:prstGeom prst="line">
            <a:avLst/>
          </a:prstGeom>
          <a:ln>
            <a:gradFill flip="none" rotWithShape="1">
              <a:gsLst>
                <a:gs pos="0">
                  <a:srgbClr val="00B0F0"/>
                </a:gs>
                <a:gs pos="100000">
                  <a:schemeClr val="accent1">
                    <a:lumMod val="45000"/>
                    <a:lumOff val="55000"/>
                    <a:alpha val="0"/>
                  </a:schemeClr>
                </a:gs>
                <a:gs pos="59000">
                  <a:srgbClr val="33CCFF"/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直接连接符 222"/>
          <p:cNvCxnSpPr/>
          <p:nvPr/>
        </p:nvCxnSpPr>
        <p:spPr>
          <a:xfrm>
            <a:off x="8128715" y="2147088"/>
            <a:ext cx="2736000" cy="0"/>
          </a:xfrm>
          <a:prstGeom prst="line">
            <a:avLst/>
          </a:prstGeom>
          <a:ln>
            <a:gradFill flip="none" rotWithShape="1">
              <a:gsLst>
                <a:gs pos="0">
                  <a:srgbClr val="00B0F0"/>
                </a:gs>
                <a:gs pos="100000">
                  <a:schemeClr val="accent1">
                    <a:lumMod val="45000"/>
                    <a:lumOff val="55000"/>
                    <a:alpha val="0"/>
                  </a:schemeClr>
                </a:gs>
                <a:gs pos="59000">
                  <a:srgbClr val="33CCFF"/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4" name="文本框 223"/>
          <p:cNvSpPr txBox="1"/>
          <p:nvPr/>
        </p:nvSpPr>
        <p:spPr>
          <a:xfrm>
            <a:off x="10977976" y="1898185"/>
            <a:ext cx="1214024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技术研发</a:t>
            </a:r>
            <a:endParaRPr lang="zh-CN" altLang="en-US" b="1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6" name="文本框 215"/>
          <p:cNvSpPr txBox="1"/>
          <p:nvPr/>
        </p:nvSpPr>
        <p:spPr>
          <a:xfrm rot="2533151">
            <a:off x="7171445" y="1622949"/>
            <a:ext cx="3350576" cy="637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chemeClr val="bg1">
                    <a:lumMod val="8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京津冀大数据走廊</a:t>
            </a:r>
            <a:endParaRPr lang="zh-CN" altLang="en-US" sz="2800" b="1" dirty="0">
              <a:solidFill>
                <a:schemeClr val="bg1">
                  <a:lumMod val="8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20" name="文本框 219"/>
          <p:cNvSpPr txBox="1"/>
          <p:nvPr/>
        </p:nvSpPr>
        <p:spPr>
          <a:xfrm>
            <a:off x="-1385678" y="283479"/>
            <a:ext cx="81136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京津冀大数据产业布局图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1" name="组合 220"/>
          <p:cNvGrpSpPr/>
          <p:nvPr/>
        </p:nvGrpSpPr>
        <p:grpSpPr>
          <a:xfrm>
            <a:off x="218600" y="188344"/>
            <a:ext cx="4698525" cy="806885"/>
            <a:chOff x="2638425" y="1258444"/>
            <a:chExt cx="6537928" cy="2245926"/>
          </a:xfrm>
        </p:grpSpPr>
        <p:grpSp>
          <p:nvGrpSpPr>
            <p:cNvPr id="225" name="组合 224"/>
            <p:cNvGrpSpPr/>
            <p:nvPr/>
          </p:nvGrpSpPr>
          <p:grpSpPr>
            <a:xfrm>
              <a:off x="2638425" y="1297093"/>
              <a:ext cx="1575632" cy="2203842"/>
              <a:chOff x="1896317" y="965789"/>
              <a:chExt cx="1832526" cy="2563160"/>
            </a:xfrm>
          </p:grpSpPr>
          <p:sp>
            <p:nvSpPr>
              <p:cNvPr id="319" name="任意多边形 318"/>
              <p:cNvSpPr/>
              <p:nvPr/>
            </p:nvSpPr>
            <p:spPr>
              <a:xfrm>
                <a:off x="1932317" y="966158"/>
                <a:ext cx="1785668" cy="2544793"/>
              </a:xfrm>
              <a:custGeom>
                <a:avLst/>
                <a:gdLst>
                  <a:gd name="connsiteX0" fmla="*/ 1578634 w 1785668"/>
                  <a:gd name="connsiteY0" fmla="*/ 2544793 h 2544793"/>
                  <a:gd name="connsiteX1" fmla="*/ 1362974 w 1785668"/>
                  <a:gd name="connsiteY1" fmla="*/ 2208363 h 2544793"/>
                  <a:gd name="connsiteX2" fmla="*/ 638355 w 1785668"/>
                  <a:gd name="connsiteY2" fmla="*/ 2544793 h 2544793"/>
                  <a:gd name="connsiteX3" fmla="*/ 138023 w 1785668"/>
                  <a:gd name="connsiteY3" fmla="*/ 2113472 h 2544793"/>
                  <a:gd name="connsiteX4" fmla="*/ 1121434 w 1785668"/>
                  <a:gd name="connsiteY4" fmla="*/ 1613140 h 2544793"/>
                  <a:gd name="connsiteX5" fmla="*/ 828136 w 1785668"/>
                  <a:gd name="connsiteY5" fmla="*/ 1250831 h 2544793"/>
                  <a:gd name="connsiteX6" fmla="*/ 1785668 w 1785668"/>
                  <a:gd name="connsiteY6" fmla="*/ 724619 h 2544793"/>
                  <a:gd name="connsiteX7" fmla="*/ 1242204 w 1785668"/>
                  <a:gd name="connsiteY7" fmla="*/ 293299 h 2544793"/>
                  <a:gd name="connsiteX8" fmla="*/ 1656272 w 1785668"/>
                  <a:gd name="connsiteY8" fmla="*/ 0 h 2544793"/>
                  <a:gd name="connsiteX9" fmla="*/ 560717 w 1785668"/>
                  <a:gd name="connsiteY9" fmla="*/ 293299 h 2544793"/>
                  <a:gd name="connsiteX10" fmla="*/ 120770 w 1785668"/>
                  <a:gd name="connsiteY10" fmla="*/ 17253 h 2544793"/>
                  <a:gd name="connsiteX11" fmla="*/ 543464 w 1785668"/>
                  <a:gd name="connsiteY11" fmla="*/ 767751 h 2544793"/>
                  <a:gd name="connsiteX12" fmla="*/ 0 w 1785668"/>
                  <a:gd name="connsiteY12" fmla="*/ 465827 h 2544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85668" h="2544793">
                    <a:moveTo>
                      <a:pt x="1578634" y="2544793"/>
                    </a:moveTo>
                    <a:lnTo>
                      <a:pt x="1362974" y="2208363"/>
                    </a:lnTo>
                    <a:lnTo>
                      <a:pt x="638355" y="2544793"/>
                    </a:lnTo>
                    <a:lnTo>
                      <a:pt x="138023" y="2113472"/>
                    </a:lnTo>
                    <a:lnTo>
                      <a:pt x="1121434" y="1613140"/>
                    </a:lnTo>
                    <a:lnTo>
                      <a:pt x="828136" y="1250831"/>
                    </a:lnTo>
                    <a:lnTo>
                      <a:pt x="1785668" y="724619"/>
                    </a:lnTo>
                    <a:lnTo>
                      <a:pt x="1242204" y="293299"/>
                    </a:lnTo>
                    <a:lnTo>
                      <a:pt x="1656272" y="0"/>
                    </a:lnTo>
                    <a:lnTo>
                      <a:pt x="560717" y="293299"/>
                    </a:lnTo>
                    <a:lnTo>
                      <a:pt x="120770" y="17253"/>
                    </a:lnTo>
                    <a:lnTo>
                      <a:pt x="543464" y="767751"/>
                    </a:lnTo>
                    <a:lnTo>
                      <a:pt x="0" y="465827"/>
                    </a:lnTo>
                  </a:path>
                </a:pathLst>
              </a:custGeom>
              <a:noFill/>
              <a:ln w="3175">
                <a:solidFill>
                  <a:srgbClr val="599499">
                    <a:alpha val="3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0" name="任意多边形 319"/>
              <p:cNvSpPr/>
              <p:nvPr/>
            </p:nvSpPr>
            <p:spPr>
              <a:xfrm>
                <a:off x="1906438" y="974786"/>
                <a:ext cx="1811547" cy="2536164"/>
              </a:xfrm>
              <a:custGeom>
                <a:avLst/>
                <a:gdLst>
                  <a:gd name="connsiteX0" fmla="*/ 1604513 w 1811547"/>
                  <a:gd name="connsiteY0" fmla="*/ 2536166 h 2562045"/>
                  <a:gd name="connsiteX1" fmla="*/ 1811547 w 1811547"/>
                  <a:gd name="connsiteY1" fmla="*/ 2208362 h 2562045"/>
                  <a:gd name="connsiteX2" fmla="*/ 1121434 w 1811547"/>
                  <a:gd name="connsiteY2" fmla="*/ 2562045 h 2562045"/>
                  <a:gd name="connsiteX3" fmla="*/ 664234 w 1811547"/>
                  <a:gd name="connsiteY3" fmla="*/ 2208362 h 2562045"/>
                  <a:gd name="connsiteX4" fmla="*/ 0 w 1811547"/>
                  <a:gd name="connsiteY4" fmla="*/ 2536166 h 2562045"/>
                  <a:gd name="connsiteX5" fmla="*/ 871268 w 1811547"/>
                  <a:gd name="connsiteY5" fmla="*/ 1259457 h 2562045"/>
                  <a:gd name="connsiteX6" fmla="*/ 1544128 w 1811547"/>
                  <a:gd name="connsiteY6" fmla="*/ 1147313 h 2562045"/>
                  <a:gd name="connsiteX7" fmla="*/ 1259456 w 1811547"/>
                  <a:gd name="connsiteY7" fmla="*/ 759124 h 2562045"/>
                  <a:gd name="connsiteX8" fmla="*/ 1811547 w 1811547"/>
                  <a:gd name="connsiteY8" fmla="*/ 715992 h 2562045"/>
                  <a:gd name="connsiteX9" fmla="*/ 1690777 w 1811547"/>
                  <a:gd name="connsiteY9" fmla="*/ 0 h 2562045"/>
                  <a:gd name="connsiteX10" fmla="*/ 172528 w 1811547"/>
                  <a:gd name="connsiteY10" fmla="*/ 8626 h 2562045"/>
                  <a:gd name="connsiteX11" fmla="*/ 34505 w 1811547"/>
                  <a:gd name="connsiteY11" fmla="*/ 491706 h 2562045"/>
                  <a:gd name="connsiteX12" fmla="*/ 612475 w 1811547"/>
                  <a:gd name="connsiteY12" fmla="*/ 293298 h 2562045"/>
                  <a:gd name="connsiteX13" fmla="*/ 34505 w 1811547"/>
                  <a:gd name="connsiteY13" fmla="*/ 776377 h 2562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811547" h="2562045">
                    <a:moveTo>
                      <a:pt x="1604513" y="2536166"/>
                    </a:moveTo>
                    <a:lnTo>
                      <a:pt x="1811547" y="2208362"/>
                    </a:lnTo>
                    <a:lnTo>
                      <a:pt x="1121434" y="2562045"/>
                    </a:lnTo>
                    <a:lnTo>
                      <a:pt x="664234" y="2208362"/>
                    </a:lnTo>
                    <a:lnTo>
                      <a:pt x="0" y="2536166"/>
                    </a:lnTo>
                    <a:lnTo>
                      <a:pt x="871268" y="1259457"/>
                    </a:lnTo>
                    <a:lnTo>
                      <a:pt x="1544128" y="1147313"/>
                    </a:lnTo>
                    <a:lnTo>
                      <a:pt x="1259456" y="759124"/>
                    </a:lnTo>
                    <a:lnTo>
                      <a:pt x="1811547" y="715992"/>
                    </a:lnTo>
                    <a:lnTo>
                      <a:pt x="1690777" y="0"/>
                    </a:lnTo>
                    <a:lnTo>
                      <a:pt x="172528" y="8626"/>
                    </a:lnTo>
                    <a:lnTo>
                      <a:pt x="34505" y="491706"/>
                    </a:lnTo>
                    <a:lnTo>
                      <a:pt x="612475" y="293298"/>
                    </a:lnTo>
                    <a:lnTo>
                      <a:pt x="34505" y="776377"/>
                    </a:lnTo>
                  </a:path>
                </a:pathLst>
              </a:custGeom>
              <a:noFill/>
              <a:ln w="3175">
                <a:solidFill>
                  <a:srgbClr val="599499">
                    <a:alpha val="3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1" name="椭圆 320"/>
              <p:cNvSpPr/>
              <p:nvPr/>
            </p:nvSpPr>
            <p:spPr>
              <a:xfrm>
                <a:off x="3688720" y="3166080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2" name="椭圆 321"/>
              <p:cNvSpPr/>
              <p:nvPr/>
            </p:nvSpPr>
            <p:spPr>
              <a:xfrm>
                <a:off x="3689336" y="3492949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3" name="椭圆 322"/>
              <p:cNvSpPr/>
              <p:nvPr/>
            </p:nvSpPr>
            <p:spPr>
              <a:xfrm>
                <a:off x="3488379" y="3492949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4" name="椭圆 323"/>
              <p:cNvSpPr/>
              <p:nvPr/>
            </p:nvSpPr>
            <p:spPr>
              <a:xfrm>
                <a:off x="3377168" y="3307597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5" name="椭圆 324"/>
              <p:cNvSpPr/>
              <p:nvPr/>
            </p:nvSpPr>
            <p:spPr>
              <a:xfrm>
                <a:off x="3004419" y="3492949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6" name="椭圆 325"/>
              <p:cNvSpPr/>
              <p:nvPr/>
            </p:nvSpPr>
            <p:spPr>
              <a:xfrm>
                <a:off x="2839662" y="3365263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7" name="椭圆 326"/>
              <p:cNvSpPr/>
              <p:nvPr/>
            </p:nvSpPr>
            <p:spPr>
              <a:xfrm>
                <a:off x="2558186" y="3483948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8" name="椭圆 327"/>
              <p:cNvSpPr/>
              <p:nvPr/>
            </p:nvSpPr>
            <p:spPr>
              <a:xfrm>
                <a:off x="1896317" y="3492949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9" name="椭圆 328"/>
              <p:cNvSpPr/>
              <p:nvPr/>
            </p:nvSpPr>
            <p:spPr>
              <a:xfrm>
                <a:off x="2291733" y="3271597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0" name="椭圆 329"/>
              <p:cNvSpPr/>
              <p:nvPr/>
            </p:nvSpPr>
            <p:spPr>
              <a:xfrm>
                <a:off x="2558186" y="3148080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1" name="椭圆 330"/>
              <p:cNvSpPr/>
              <p:nvPr/>
            </p:nvSpPr>
            <p:spPr>
              <a:xfrm>
                <a:off x="3278997" y="3156318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2" name="椭圆 331"/>
              <p:cNvSpPr/>
              <p:nvPr/>
            </p:nvSpPr>
            <p:spPr>
              <a:xfrm>
                <a:off x="2051559" y="3057464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3" name="椭圆 332"/>
              <p:cNvSpPr/>
              <p:nvPr/>
            </p:nvSpPr>
            <p:spPr>
              <a:xfrm>
                <a:off x="2130700" y="3130080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4" name="椭圆 333"/>
              <p:cNvSpPr/>
              <p:nvPr/>
            </p:nvSpPr>
            <p:spPr>
              <a:xfrm>
                <a:off x="2243376" y="2969442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5" name="椭圆 334"/>
              <p:cNvSpPr/>
              <p:nvPr/>
            </p:nvSpPr>
            <p:spPr>
              <a:xfrm>
                <a:off x="3022419" y="2561669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6" name="椭圆 335"/>
              <p:cNvSpPr/>
              <p:nvPr/>
            </p:nvSpPr>
            <p:spPr>
              <a:xfrm>
                <a:off x="2758670" y="2204321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7" name="椭圆 336"/>
              <p:cNvSpPr/>
              <p:nvPr/>
            </p:nvSpPr>
            <p:spPr>
              <a:xfrm>
                <a:off x="3421406" y="2091311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8" name="椭圆 337"/>
              <p:cNvSpPr/>
              <p:nvPr/>
            </p:nvSpPr>
            <p:spPr>
              <a:xfrm>
                <a:off x="3296997" y="1902850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9" name="椭圆 338"/>
              <p:cNvSpPr/>
              <p:nvPr/>
            </p:nvSpPr>
            <p:spPr>
              <a:xfrm>
                <a:off x="3692843" y="1674547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0" name="椭圆 339"/>
              <p:cNvSpPr/>
              <p:nvPr/>
            </p:nvSpPr>
            <p:spPr>
              <a:xfrm>
                <a:off x="3151437" y="1710547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1" name="椭圆 340"/>
              <p:cNvSpPr/>
              <p:nvPr/>
            </p:nvSpPr>
            <p:spPr>
              <a:xfrm>
                <a:off x="3151437" y="1243859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2" name="椭圆 341"/>
              <p:cNvSpPr/>
              <p:nvPr/>
            </p:nvSpPr>
            <p:spPr>
              <a:xfrm>
                <a:off x="2460597" y="1715114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3" name="椭圆 342"/>
              <p:cNvSpPr/>
              <p:nvPr/>
            </p:nvSpPr>
            <p:spPr>
              <a:xfrm>
                <a:off x="1921459" y="1720553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4" name="椭圆 343"/>
              <p:cNvSpPr/>
              <p:nvPr/>
            </p:nvSpPr>
            <p:spPr>
              <a:xfrm>
                <a:off x="2290760" y="1435321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5" name="椭圆 344"/>
              <p:cNvSpPr/>
              <p:nvPr/>
            </p:nvSpPr>
            <p:spPr>
              <a:xfrm>
                <a:off x="1923494" y="1435321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6" name="椭圆 345"/>
              <p:cNvSpPr/>
              <p:nvPr/>
            </p:nvSpPr>
            <p:spPr>
              <a:xfrm>
                <a:off x="2249519" y="1339427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7" name="椭圆 346"/>
              <p:cNvSpPr/>
              <p:nvPr/>
            </p:nvSpPr>
            <p:spPr>
              <a:xfrm>
                <a:off x="2051559" y="974785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8" name="椭圆 347"/>
              <p:cNvSpPr/>
              <p:nvPr/>
            </p:nvSpPr>
            <p:spPr>
              <a:xfrm>
                <a:off x="3573780" y="965789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26" name="组合 225"/>
            <p:cNvGrpSpPr/>
            <p:nvPr/>
          </p:nvGrpSpPr>
          <p:grpSpPr>
            <a:xfrm>
              <a:off x="4722475" y="1258444"/>
              <a:ext cx="1604780" cy="2245926"/>
              <a:chOff x="4320155" y="920839"/>
              <a:chExt cx="1866427" cy="2612105"/>
            </a:xfrm>
          </p:grpSpPr>
          <p:sp>
            <p:nvSpPr>
              <p:cNvPr id="281" name="任意多边形 280"/>
              <p:cNvSpPr/>
              <p:nvPr/>
            </p:nvSpPr>
            <p:spPr>
              <a:xfrm>
                <a:off x="4320862" y="920839"/>
                <a:ext cx="1854558" cy="2595093"/>
              </a:xfrm>
              <a:custGeom>
                <a:avLst/>
                <a:gdLst>
                  <a:gd name="connsiteX0" fmla="*/ 547352 w 1854558"/>
                  <a:gd name="connsiteY0" fmla="*/ 360609 h 2595093"/>
                  <a:gd name="connsiteX1" fmla="*/ 0 w 1854558"/>
                  <a:gd name="connsiteY1" fmla="*/ 792051 h 2595093"/>
                  <a:gd name="connsiteX2" fmla="*/ 553792 w 1854558"/>
                  <a:gd name="connsiteY2" fmla="*/ 1300767 h 2595093"/>
                  <a:gd name="connsiteX3" fmla="*/ 12879 w 1854558"/>
                  <a:gd name="connsiteY3" fmla="*/ 1899634 h 2595093"/>
                  <a:gd name="connsiteX4" fmla="*/ 573110 w 1854558"/>
                  <a:gd name="connsiteY4" fmla="*/ 2279561 h 2595093"/>
                  <a:gd name="connsiteX5" fmla="*/ 470079 w 1854558"/>
                  <a:gd name="connsiteY5" fmla="*/ 2595093 h 2595093"/>
                  <a:gd name="connsiteX6" fmla="*/ 1010992 w 1854558"/>
                  <a:gd name="connsiteY6" fmla="*/ 2266682 h 2595093"/>
                  <a:gd name="connsiteX7" fmla="*/ 1352282 w 1854558"/>
                  <a:gd name="connsiteY7" fmla="*/ 2595093 h 2595093"/>
                  <a:gd name="connsiteX8" fmla="*/ 1854558 w 1854558"/>
                  <a:gd name="connsiteY8" fmla="*/ 1983347 h 2595093"/>
                  <a:gd name="connsiteX9" fmla="*/ 1307206 w 1854558"/>
                  <a:gd name="connsiteY9" fmla="*/ 946598 h 2595093"/>
                  <a:gd name="connsiteX10" fmla="*/ 1841679 w 1854558"/>
                  <a:gd name="connsiteY10" fmla="*/ 656823 h 2595093"/>
                  <a:gd name="connsiteX11" fmla="*/ 1345842 w 1854558"/>
                  <a:gd name="connsiteY11" fmla="*/ 0 h 2595093"/>
                  <a:gd name="connsiteX12" fmla="*/ 862884 w 1854558"/>
                  <a:gd name="connsiteY12" fmla="*/ 341291 h 2595093"/>
                  <a:gd name="connsiteX13" fmla="*/ 70834 w 1854558"/>
                  <a:gd name="connsiteY13" fmla="*/ 115910 h 2595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854558" h="2595093">
                    <a:moveTo>
                      <a:pt x="547352" y="360609"/>
                    </a:moveTo>
                    <a:lnTo>
                      <a:pt x="0" y="792051"/>
                    </a:lnTo>
                    <a:lnTo>
                      <a:pt x="553792" y="1300767"/>
                    </a:lnTo>
                    <a:lnTo>
                      <a:pt x="12879" y="1899634"/>
                    </a:lnTo>
                    <a:lnTo>
                      <a:pt x="573110" y="2279561"/>
                    </a:lnTo>
                    <a:lnTo>
                      <a:pt x="470079" y="2595093"/>
                    </a:lnTo>
                    <a:lnTo>
                      <a:pt x="1010992" y="2266682"/>
                    </a:lnTo>
                    <a:lnTo>
                      <a:pt x="1352282" y="2595093"/>
                    </a:lnTo>
                    <a:lnTo>
                      <a:pt x="1854558" y="1983347"/>
                    </a:lnTo>
                    <a:lnTo>
                      <a:pt x="1307206" y="946598"/>
                    </a:lnTo>
                    <a:lnTo>
                      <a:pt x="1841679" y="656823"/>
                    </a:lnTo>
                    <a:lnTo>
                      <a:pt x="1345842" y="0"/>
                    </a:lnTo>
                    <a:lnTo>
                      <a:pt x="862884" y="341291"/>
                    </a:lnTo>
                    <a:lnTo>
                      <a:pt x="70834" y="115910"/>
                    </a:lnTo>
                  </a:path>
                </a:pathLst>
              </a:custGeom>
              <a:noFill/>
              <a:ln w="3175">
                <a:solidFill>
                  <a:srgbClr val="558D93">
                    <a:alpha val="3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2" name="椭圆 281"/>
              <p:cNvSpPr/>
              <p:nvPr/>
            </p:nvSpPr>
            <p:spPr>
              <a:xfrm>
                <a:off x="4320463" y="1692547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3" name="椭圆 282"/>
              <p:cNvSpPr/>
              <p:nvPr/>
            </p:nvSpPr>
            <p:spPr>
              <a:xfrm>
                <a:off x="4865610" y="1243859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4" name="椭圆 283"/>
              <p:cNvSpPr/>
              <p:nvPr/>
            </p:nvSpPr>
            <p:spPr>
              <a:xfrm>
                <a:off x="5167629" y="1243859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5" name="椭圆 284"/>
              <p:cNvSpPr/>
              <p:nvPr/>
            </p:nvSpPr>
            <p:spPr>
              <a:xfrm>
                <a:off x="5604925" y="1250669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6" name="椭圆 285"/>
              <p:cNvSpPr/>
              <p:nvPr/>
            </p:nvSpPr>
            <p:spPr>
              <a:xfrm>
                <a:off x="5131629" y="924350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7" name="椭圆 286"/>
              <p:cNvSpPr/>
              <p:nvPr/>
            </p:nvSpPr>
            <p:spPr>
              <a:xfrm>
                <a:off x="4356463" y="1033295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8" name="椭圆 287"/>
              <p:cNvSpPr/>
              <p:nvPr/>
            </p:nvSpPr>
            <p:spPr>
              <a:xfrm>
                <a:off x="5648576" y="924350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9" name="椭圆 288"/>
              <p:cNvSpPr/>
              <p:nvPr/>
            </p:nvSpPr>
            <p:spPr>
              <a:xfrm>
                <a:off x="5993479" y="960350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0" name="椭圆 289"/>
              <p:cNvSpPr/>
              <p:nvPr/>
            </p:nvSpPr>
            <p:spPr>
              <a:xfrm>
                <a:off x="5807525" y="1117614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1" name="椭圆 290"/>
              <p:cNvSpPr/>
              <p:nvPr/>
            </p:nvSpPr>
            <p:spPr>
              <a:xfrm>
                <a:off x="5899912" y="1241613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2" name="椭圆 291"/>
              <p:cNvSpPr/>
              <p:nvPr/>
            </p:nvSpPr>
            <p:spPr>
              <a:xfrm>
                <a:off x="5622925" y="1866850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3" name="椭圆 292"/>
              <p:cNvSpPr/>
              <p:nvPr/>
            </p:nvSpPr>
            <p:spPr>
              <a:xfrm>
                <a:off x="5845085" y="2295553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4" name="椭圆 293"/>
              <p:cNvSpPr/>
              <p:nvPr/>
            </p:nvSpPr>
            <p:spPr>
              <a:xfrm>
                <a:off x="6145859" y="2055311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5" name="椭圆 294"/>
              <p:cNvSpPr/>
              <p:nvPr/>
            </p:nvSpPr>
            <p:spPr>
              <a:xfrm>
                <a:off x="5609103" y="2528156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6" name="椭圆 295"/>
              <p:cNvSpPr/>
              <p:nvPr/>
            </p:nvSpPr>
            <p:spPr>
              <a:xfrm>
                <a:off x="5385452" y="1083887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7" name="椭圆 296"/>
              <p:cNvSpPr/>
              <p:nvPr/>
            </p:nvSpPr>
            <p:spPr>
              <a:xfrm>
                <a:off x="6150582" y="1557300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8" name="椭圆 297"/>
              <p:cNvSpPr/>
              <p:nvPr/>
            </p:nvSpPr>
            <p:spPr>
              <a:xfrm>
                <a:off x="6142640" y="2868408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9" name="椭圆 298"/>
              <p:cNvSpPr/>
              <p:nvPr/>
            </p:nvSpPr>
            <p:spPr>
              <a:xfrm>
                <a:off x="5613967" y="3170514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0" name="椭圆 299"/>
              <p:cNvSpPr/>
              <p:nvPr/>
            </p:nvSpPr>
            <p:spPr>
              <a:xfrm>
                <a:off x="5845085" y="3273743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1" name="椭圆 300"/>
              <p:cNvSpPr/>
              <p:nvPr/>
            </p:nvSpPr>
            <p:spPr>
              <a:xfrm>
                <a:off x="5326987" y="3174318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2" name="椭圆 301"/>
              <p:cNvSpPr/>
              <p:nvPr/>
            </p:nvSpPr>
            <p:spPr>
              <a:xfrm>
                <a:off x="4865610" y="3171600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3" name="椭圆 302"/>
              <p:cNvSpPr/>
              <p:nvPr/>
            </p:nvSpPr>
            <p:spPr>
              <a:xfrm>
                <a:off x="4570537" y="2969442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4" name="椭圆 303"/>
              <p:cNvSpPr/>
              <p:nvPr/>
            </p:nvSpPr>
            <p:spPr>
              <a:xfrm>
                <a:off x="4865610" y="2476348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5" name="椭圆 304"/>
              <p:cNvSpPr/>
              <p:nvPr/>
            </p:nvSpPr>
            <p:spPr>
              <a:xfrm>
                <a:off x="4687601" y="2405012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6" name="椭圆 305"/>
              <p:cNvSpPr/>
              <p:nvPr/>
            </p:nvSpPr>
            <p:spPr>
              <a:xfrm>
                <a:off x="4320155" y="2322071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7" name="椭圆 306"/>
              <p:cNvSpPr/>
              <p:nvPr/>
            </p:nvSpPr>
            <p:spPr>
              <a:xfrm>
                <a:off x="4320155" y="2809989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8" name="椭圆 307"/>
              <p:cNvSpPr/>
              <p:nvPr/>
            </p:nvSpPr>
            <p:spPr>
              <a:xfrm>
                <a:off x="4351291" y="3378399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9" name="椭圆 308"/>
              <p:cNvSpPr/>
              <p:nvPr/>
            </p:nvSpPr>
            <p:spPr>
              <a:xfrm>
                <a:off x="5014488" y="3347263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0" name="椭圆 309"/>
              <p:cNvSpPr/>
              <p:nvPr/>
            </p:nvSpPr>
            <p:spPr>
              <a:xfrm>
                <a:off x="4788347" y="3496468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1" name="椭圆 310"/>
              <p:cNvSpPr/>
              <p:nvPr/>
            </p:nvSpPr>
            <p:spPr>
              <a:xfrm>
                <a:off x="4651601" y="2019311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2" name="椭圆 311"/>
              <p:cNvSpPr/>
              <p:nvPr/>
            </p:nvSpPr>
            <p:spPr>
              <a:xfrm>
                <a:off x="4615029" y="1452124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3" name="椭圆 312"/>
              <p:cNvSpPr/>
              <p:nvPr/>
            </p:nvSpPr>
            <p:spPr>
              <a:xfrm>
                <a:off x="4849948" y="1817096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4" name="椭圆 313"/>
              <p:cNvSpPr/>
              <p:nvPr/>
            </p:nvSpPr>
            <p:spPr>
              <a:xfrm>
                <a:off x="4865610" y="2194732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5" name="椭圆 314"/>
              <p:cNvSpPr/>
              <p:nvPr/>
            </p:nvSpPr>
            <p:spPr>
              <a:xfrm>
                <a:off x="5658925" y="3485796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6" name="椭圆 315"/>
              <p:cNvSpPr/>
              <p:nvPr/>
            </p:nvSpPr>
            <p:spPr>
              <a:xfrm>
                <a:off x="5122188" y="3496944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7" name="椭圆 316"/>
              <p:cNvSpPr/>
              <p:nvPr/>
            </p:nvSpPr>
            <p:spPr>
              <a:xfrm>
                <a:off x="6096912" y="3406127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8" name="椭圆 317"/>
              <p:cNvSpPr/>
              <p:nvPr/>
            </p:nvSpPr>
            <p:spPr>
              <a:xfrm>
                <a:off x="5431180" y="3289597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27" name="组合 226"/>
            <p:cNvGrpSpPr/>
            <p:nvPr/>
          </p:nvGrpSpPr>
          <p:grpSpPr>
            <a:xfrm>
              <a:off x="6556089" y="1258444"/>
              <a:ext cx="681915" cy="2240716"/>
              <a:chOff x="6452727" y="920839"/>
              <a:chExt cx="793096" cy="2606046"/>
            </a:xfrm>
          </p:grpSpPr>
          <p:sp>
            <p:nvSpPr>
              <p:cNvPr id="258" name="任意多边形 257"/>
              <p:cNvSpPr/>
              <p:nvPr/>
            </p:nvSpPr>
            <p:spPr>
              <a:xfrm>
                <a:off x="6459166" y="933855"/>
                <a:ext cx="768485" cy="2572966"/>
              </a:xfrm>
              <a:custGeom>
                <a:avLst/>
                <a:gdLst>
                  <a:gd name="connsiteX0" fmla="*/ 768485 w 768485"/>
                  <a:gd name="connsiteY0" fmla="*/ 2572966 h 2572966"/>
                  <a:gd name="connsiteX1" fmla="*/ 214008 w 768485"/>
                  <a:gd name="connsiteY1" fmla="*/ 1843392 h 2572966"/>
                  <a:gd name="connsiteX2" fmla="*/ 758757 w 768485"/>
                  <a:gd name="connsiteY2" fmla="*/ 1687749 h 2572966"/>
                  <a:gd name="connsiteX3" fmla="*/ 214008 w 768485"/>
                  <a:gd name="connsiteY3" fmla="*/ 763622 h 2572966"/>
                  <a:gd name="connsiteX4" fmla="*/ 768485 w 768485"/>
                  <a:gd name="connsiteY4" fmla="*/ 466928 h 2572966"/>
                  <a:gd name="connsiteX5" fmla="*/ 491247 w 768485"/>
                  <a:gd name="connsiteY5" fmla="*/ 0 h 2572966"/>
                  <a:gd name="connsiteX6" fmla="*/ 0 w 768485"/>
                  <a:gd name="connsiteY6" fmla="*/ 763622 h 25729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68485" h="2572966">
                    <a:moveTo>
                      <a:pt x="768485" y="2572966"/>
                    </a:moveTo>
                    <a:lnTo>
                      <a:pt x="214008" y="1843392"/>
                    </a:lnTo>
                    <a:lnTo>
                      <a:pt x="758757" y="1687749"/>
                    </a:lnTo>
                    <a:lnTo>
                      <a:pt x="214008" y="763622"/>
                    </a:lnTo>
                    <a:lnTo>
                      <a:pt x="768485" y="466928"/>
                    </a:lnTo>
                    <a:lnTo>
                      <a:pt x="491247" y="0"/>
                    </a:lnTo>
                    <a:lnTo>
                      <a:pt x="0" y="763622"/>
                    </a:lnTo>
                  </a:path>
                </a:pathLst>
              </a:custGeom>
              <a:noFill/>
              <a:ln w="3175">
                <a:solidFill>
                  <a:srgbClr val="558D93">
                    <a:alpha val="3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9" name="任意多边形 258"/>
              <p:cNvSpPr/>
              <p:nvPr/>
            </p:nvSpPr>
            <p:spPr>
              <a:xfrm>
                <a:off x="6673174" y="938719"/>
                <a:ext cx="554477" cy="2577830"/>
              </a:xfrm>
              <a:custGeom>
                <a:avLst/>
                <a:gdLst>
                  <a:gd name="connsiteX0" fmla="*/ 9728 w 554477"/>
                  <a:gd name="connsiteY0" fmla="*/ 758758 h 2577830"/>
                  <a:gd name="connsiteX1" fmla="*/ 87549 w 554477"/>
                  <a:gd name="connsiteY1" fmla="*/ 0 h 2577830"/>
                  <a:gd name="connsiteX2" fmla="*/ 549613 w 554477"/>
                  <a:gd name="connsiteY2" fmla="*/ 160507 h 2577830"/>
                  <a:gd name="connsiteX3" fmla="*/ 4864 w 554477"/>
                  <a:gd name="connsiteY3" fmla="*/ 1327826 h 2577830"/>
                  <a:gd name="connsiteX4" fmla="*/ 544749 w 554477"/>
                  <a:gd name="connsiteY4" fmla="*/ 1682885 h 2577830"/>
                  <a:gd name="connsiteX5" fmla="*/ 0 w 554477"/>
                  <a:gd name="connsiteY5" fmla="*/ 2106038 h 2577830"/>
                  <a:gd name="connsiteX6" fmla="*/ 554477 w 554477"/>
                  <a:gd name="connsiteY6" fmla="*/ 2363821 h 2577830"/>
                  <a:gd name="connsiteX7" fmla="*/ 14592 w 554477"/>
                  <a:gd name="connsiteY7" fmla="*/ 2577830 h 2577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54477" h="2577830">
                    <a:moveTo>
                      <a:pt x="9728" y="758758"/>
                    </a:moveTo>
                    <a:lnTo>
                      <a:pt x="87549" y="0"/>
                    </a:lnTo>
                    <a:lnTo>
                      <a:pt x="549613" y="160507"/>
                    </a:lnTo>
                    <a:lnTo>
                      <a:pt x="4864" y="1327826"/>
                    </a:lnTo>
                    <a:lnTo>
                      <a:pt x="544749" y="1682885"/>
                    </a:lnTo>
                    <a:lnTo>
                      <a:pt x="0" y="2106038"/>
                    </a:lnTo>
                    <a:lnTo>
                      <a:pt x="554477" y="2363821"/>
                    </a:lnTo>
                    <a:lnTo>
                      <a:pt x="14592" y="2577830"/>
                    </a:lnTo>
                  </a:path>
                </a:pathLst>
              </a:custGeom>
              <a:noFill/>
              <a:ln w="3175">
                <a:solidFill>
                  <a:srgbClr val="558D93">
                    <a:alpha val="3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0" name="椭圆 259"/>
              <p:cNvSpPr/>
              <p:nvPr/>
            </p:nvSpPr>
            <p:spPr>
              <a:xfrm>
                <a:off x="6452727" y="1674547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1" name="椭圆 260"/>
              <p:cNvSpPr/>
              <p:nvPr/>
            </p:nvSpPr>
            <p:spPr>
              <a:xfrm>
                <a:off x="6673174" y="1674547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2" name="椭圆 261"/>
              <p:cNvSpPr/>
              <p:nvPr/>
            </p:nvSpPr>
            <p:spPr>
              <a:xfrm>
                <a:off x="7030362" y="1470124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3" name="椭圆 262"/>
              <p:cNvSpPr/>
              <p:nvPr/>
            </p:nvSpPr>
            <p:spPr>
              <a:xfrm>
                <a:off x="7209823" y="1375427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4" name="椭圆 263"/>
              <p:cNvSpPr/>
              <p:nvPr/>
            </p:nvSpPr>
            <p:spPr>
              <a:xfrm>
                <a:off x="7206091" y="1078782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5" name="椭圆 264"/>
              <p:cNvSpPr/>
              <p:nvPr/>
            </p:nvSpPr>
            <p:spPr>
              <a:xfrm>
                <a:off x="7137722" y="1253563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6" name="椭圆 265"/>
              <p:cNvSpPr/>
              <p:nvPr/>
            </p:nvSpPr>
            <p:spPr>
              <a:xfrm>
                <a:off x="6700775" y="1268669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7" name="椭圆 266"/>
              <p:cNvSpPr/>
              <p:nvPr/>
            </p:nvSpPr>
            <p:spPr>
              <a:xfrm>
                <a:off x="6930794" y="920839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8" name="椭圆 267"/>
              <p:cNvSpPr/>
              <p:nvPr/>
            </p:nvSpPr>
            <p:spPr>
              <a:xfrm>
                <a:off x="6726419" y="935101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9" name="椭圆 268"/>
              <p:cNvSpPr/>
              <p:nvPr/>
            </p:nvSpPr>
            <p:spPr>
              <a:xfrm>
                <a:off x="6994362" y="1010785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0" name="椭圆 269"/>
              <p:cNvSpPr/>
              <p:nvPr/>
            </p:nvSpPr>
            <p:spPr>
              <a:xfrm>
                <a:off x="6805765" y="1938850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1" name="椭圆 270"/>
              <p:cNvSpPr/>
              <p:nvPr/>
            </p:nvSpPr>
            <p:spPr>
              <a:xfrm>
                <a:off x="6663278" y="2238554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2" name="椭圆 271"/>
              <p:cNvSpPr/>
              <p:nvPr/>
            </p:nvSpPr>
            <p:spPr>
              <a:xfrm>
                <a:off x="7195668" y="2606093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3" name="椭圆 272"/>
              <p:cNvSpPr/>
              <p:nvPr/>
            </p:nvSpPr>
            <p:spPr>
              <a:xfrm>
                <a:off x="6663278" y="2757306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4" name="椭圆 273"/>
              <p:cNvSpPr/>
              <p:nvPr/>
            </p:nvSpPr>
            <p:spPr>
              <a:xfrm>
                <a:off x="6663278" y="3039464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5" name="椭圆 274"/>
              <p:cNvSpPr/>
              <p:nvPr/>
            </p:nvSpPr>
            <p:spPr>
              <a:xfrm>
                <a:off x="6782105" y="2925259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6" name="椭圆 275"/>
              <p:cNvSpPr/>
              <p:nvPr/>
            </p:nvSpPr>
            <p:spPr>
              <a:xfrm>
                <a:off x="7098884" y="3340037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7" name="椭圆 276"/>
              <p:cNvSpPr/>
              <p:nvPr/>
            </p:nvSpPr>
            <p:spPr>
              <a:xfrm>
                <a:off x="7195668" y="3280777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8" name="椭圆 277"/>
              <p:cNvSpPr/>
              <p:nvPr/>
            </p:nvSpPr>
            <p:spPr>
              <a:xfrm>
                <a:off x="7202431" y="3490885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9" name="椭圆 278"/>
              <p:cNvSpPr/>
              <p:nvPr/>
            </p:nvSpPr>
            <p:spPr>
              <a:xfrm>
                <a:off x="6958362" y="3174318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0" name="椭圆 279"/>
              <p:cNvSpPr/>
              <p:nvPr/>
            </p:nvSpPr>
            <p:spPr>
              <a:xfrm>
                <a:off x="6669647" y="3482560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28" name="组合 227"/>
            <p:cNvGrpSpPr/>
            <p:nvPr/>
          </p:nvGrpSpPr>
          <p:grpSpPr>
            <a:xfrm>
              <a:off x="7604240" y="1261119"/>
              <a:ext cx="1572113" cy="2233666"/>
              <a:chOff x="7671769" y="923950"/>
              <a:chExt cx="1828434" cy="2597846"/>
            </a:xfrm>
          </p:grpSpPr>
          <p:sp>
            <p:nvSpPr>
              <p:cNvPr id="229" name="任意多边形 228"/>
              <p:cNvSpPr/>
              <p:nvPr/>
            </p:nvSpPr>
            <p:spPr>
              <a:xfrm>
                <a:off x="7682523" y="937846"/>
                <a:ext cx="1770185" cy="2516554"/>
              </a:xfrm>
              <a:custGeom>
                <a:avLst/>
                <a:gdLst>
                  <a:gd name="connsiteX0" fmla="*/ 1770185 w 1770185"/>
                  <a:gd name="connsiteY0" fmla="*/ 0 h 2516554"/>
                  <a:gd name="connsiteX1" fmla="*/ 1000369 w 1770185"/>
                  <a:gd name="connsiteY1" fmla="*/ 332154 h 2516554"/>
                  <a:gd name="connsiteX2" fmla="*/ 74246 w 1770185"/>
                  <a:gd name="connsiteY2" fmla="*/ 0 h 2516554"/>
                  <a:gd name="connsiteX3" fmla="*/ 550985 w 1770185"/>
                  <a:gd name="connsiteY3" fmla="*/ 922216 h 2516554"/>
                  <a:gd name="connsiteX4" fmla="*/ 0 w 1770185"/>
                  <a:gd name="connsiteY4" fmla="*/ 1254369 h 2516554"/>
                  <a:gd name="connsiteX5" fmla="*/ 1688123 w 1770185"/>
                  <a:gd name="connsiteY5" fmla="*/ 961292 h 2516554"/>
                  <a:gd name="connsiteX6" fmla="*/ 1254369 w 1770185"/>
                  <a:gd name="connsiteY6" fmla="*/ 1250462 h 2516554"/>
                  <a:gd name="connsiteX7" fmla="*/ 1750646 w 1770185"/>
                  <a:gd name="connsiteY7" fmla="*/ 2489200 h 2516554"/>
                  <a:gd name="connsiteX8" fmla="*/ 1258277 w 1770185"/>
                  <a:gd name="connsiteY8" fmla="*/ 2239108 h 2516554"/>
                  <a:gd name="connsiteX9" fmla="*/ 105508 w 1770185"/>
                  <a:gd name="connsiteY9" fmla="*/ 2516554 h 2516554"/>
                  <a:gd name="connsiteX10" fmla="*/ 550985 w 1770185"/>
                  <a:gd name="connsiteY10" fmla="*/ 1750646 h 2516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70185" h="2516554">
                    <a:moveTo>
                      <a:pt x="1770185" y="0"/>
                    </a:moveTo>
                    <a:lnTo>
                      <a:pt x="1000369" y="332154"/>
                    </a:lnTo>
                    <a:lnTo>
                      <a:pt x="74246" y="0"/>
                    </a:lnTo>
                    <a:lnTo>
                      <a:pt x="550985" y="922216"/>
                    </a:lnTo>
                    <a:lnTo>
                      <a:pt x="0" y="1254369"/>
                    </a:lnTo>
                    <a:lnTo>
                      <a:pt x="1688123" y="961292"/>
                    </a:lnTo>
                    <a:lnTo>
                      <a:pt x="1254369" y="1250462"/>
                    </a:lnTo>
                    <a:lnTo>
                      <a:pt x="1750646" y="2489200"/>
                    </a:lnTo>
                    <a:lnTo>
                      <a:pt x="1258277" y="2239108"/>
                    </a:lnTo>
                    <a:lnTo>
                      <a:pt x="105508" y="2516554"/>
                    </a:lnTo>
                    <a:lnTo>
                      <a:pt x="550985" y="1750646"/>
                    </a:lnTo>
                  </a:path>
                </a:pathLst>
              </a:custGeom>
              <a:noFill/>
              <a:ln w="3175">
                <a:solidFill>
                  <a:srgbClr val="558D93">
                    <a:alpha val="3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0" name="任意多边形 229"/>
              <p:cNvSpPr/>
              <p:nvPr/>
            </p:nvSpPr>
            <p:spPr>
              <a:xfrm>
                <a:off x="7690336" y="937846"/>
                <a:ext cx="1793631" cy="2567355"/>
              </a:xfrm>
              <a:custGeom>
                <a:avLst/>
                <a:gdLst>
                  <a:gd name="connsiteX0" fmla="*/ 0 w 1793631"/>
                  <a:gd name="connsiteY0" fmla="*/ 1750646 h 2567354"/>
                  <a:gd name="connsiteX1" fmla="*/ 558800 w 1793631"/>
                  <a:gd name="connsiteY1" fmla="*/ 2239108 h 2567354"/>
                  <a:gd name="connsiteX2" fmla="*/ 437662 w 1793631"/>
                  <a:gd name="connsiteY2" fmla="*/ 2567354 h 2567354"/>
                  <a:gd name="connsiteX3" fmla="*/ 1246554 w 1793631"/>
                  <a:gd name="connsiteY3" fmla="*/ 2246923 h 2567354"/>
                  <a:gd name="connsiteX4" fmla="*/ 1383324 w 1793631"/>
                  <a:gd name="connsiteY4" fmla="*/ 2567354 h 2567354"/>
                  <a:gd name="connsiteX5" fmla="*/ 1793631 w 1793631"/>
                  <a:gd name="connsiteY5" fmla="*/ 1738923 h 2567354"/>
                  <a:gd name="connsiteX6" fmla="*/ 1246554 w 1793631"/>
                  <a:gd name="connsiteY6" fmla="*/ 1254369 h 2567354"/>
                  <a:gd name="connsiteX7" fmla="*/ 543170 w 1793631"/>
                  <a:gd name="connsiteY7" fmla="*/ 918308 h 2567354"/>
                  <a:gd name="connsiteX8" fmla="*/ 27354 w 1793631"/>
                  <a:gd name="connsiteY8" fmla="*/ 668216 h 2567354"/>
                  <a:gd name="connsiteX9" fmla="*/ 582247 w 1793631"/>
                  <a:gd name="connsiteY9" fmla="*/ 332154 h 2567354"/>
                  <a:gd name="connsiteX10" fmla="*/ 70339 w 1793631"/>
                  <a:gd name="connsiteY10" fmla="*/ 0 h 2567354"/>
                  <a:gd name="connsiteX11" fmla="*/ 1762370 w 1793631"/>
                  <a:gd name="connsiteY11" fmla="*/ 324339 h 2567354"/>
                  <a:gd name="connsiteX12" fmla="*/ 1008185 w 1793631"/>
                  <a:gd name="connsiteY12" fmla="*/ 0 h 2567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93631" h="2567354">
                    <a:moveTo>
                      <a:pt x="0" y="1750646"/>
                    </a:moveTo>
                    <a:lnTo>
                      <a:pt x="558800" y="2239108"/>
                    </a:lnTo>
                    <a:lnTo>
                      <a:pt x="437662" y="2567354"/>
                    </a:lnTo>
                    <a:lnTo>
                      <a:pt x="1246554" y="2246923"/>
                    </a:lnTo>
                    <a:lnTo>
                      <a:pt x="1383324" y="2567354"/>
                    </a:lnTo>
                    <a:lnTo>
                      <a:pt x="1793631" y="1738923"/>
                    </a:lnTo>
                    <a:lnTo>
                      <a:pt x="1246554" y="1254369"/>
                    </a:lnTo>
                    <a:lnTo>
                      <a:pt x="543170" y="918308"/>
                    </a:lnTo>
                    <a:lnTo>
                      <a:pt x="27354" y="668216"/>
                    </a:lnTo>
                    <a:lnTo>
                      <a:pt x="582247" y="332154"/>
                    </a:lnTo>
                    <a:lnTo>
                      <a:pt x="70339" y="0"/>
                    </a:lnTo>
                    <a:lnTo>
                      <a:pt x="1762370" y="324339"/>
                    </a:lnTo>
                    <a:lnTo>
                      <a:pt x="1008185" y="0"/>
                    </a:lnTo>
                  </a:path>
                </a:pathLst>
              </a:custGeom>
              <a:noFill/>
              <a:ln w="3175">
                <a:solidFill>
                  <a:srgbClr val="558D93">
                    <a:alpha val="3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1" name="椭圆 230"/>
              <p:cNvSpPr/>
              <p:nvPr/>
            </p:nvSpPr>
            <p:spPr>
              <a:xfrm>
                <a:off x="8215109" y="2674704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2" name="椭圆 231"/>
              <p:cNvSpPr/>
              <p:nvPr/>
            </p:nvSpPr>
            <p:spPr>
              <a:xfrm>
                <a:off x="8032351" y="2980940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3" name="椭圆 232"/>
              <p:cNvSpPr/>
              <p:nvPr/>
            </p:nvSpPr>
            <p:spPr>
              <a:xfrm>
                <a:off x="7671769" y="2674704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4" name="椭圆 233"/>
              <p:cNvSpPr/>
              <p:nvPr/>
            </p:nvSpPr>
            <p:spPr>
              <a:xfrm>
                <a:off x="7773167" y="3436400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5" name="椭圆 234"/>
              <p:cNvSpPr/>
              <p:nvPr/>
            </p:nvSpPr>
            <p:spPr>
              <a:xfrm>
                <a:off x="8179109" y="3340037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6" name="椭圆 235"/>
              <p:cNvSpPr/>
              <p:nvPr/>
            </p:nvSpPr>
            <p:spPr>
              <a:xfrm>
                <a:off x="8914393" y="3165264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7" name="椭圆 236"/>
              <p:cNvSpPr/>
              <p:nvPr/>
            </p:nvSpPr>
            <p:spPr>
              <a:xfrm>
                <a:off x="9278088" y="3039464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8" name="椭圆 237"/>
              <p:cNvSpPr/>
              <p:nvPr/>
            </p:nvSpPr>
            <p:spPr>
              <a:xfrm>
                <a:off x="9056951" y="3485796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9" name="椭圆 238"/>
              <p:cNvSpPr/>
              <p:nvPr/>
            </p:nvSpPr>
            <p:spPr>
              <a:xfrm>
                <a:off x="8129691" y="3485796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0" name="椭圆 239"/>
              <p:cNvSpPr/>
              <p:nvPr/>
            </p:nvSpPr>
            <p:spPr>
              <a:xfrm>
                <a:off x="8215109" y="3156318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1" name="椭圆 240"/>
              <p:cNvSpPr/>
              <p:nvPr/>
            </p:nvSpPr>
            <p:spPr>
              <a:xfrm>
                <a:off x="9150760" y="3280777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2" name="椭圆 241"/>
              <p:cNvSpPr/>
              <p:nvPr/>
            </p:nvSpPr>
            <p:spPr>
              <a:xfrm>
                <a:off x="9408679" y="3402551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3" name="椭圆 242"/>
              <p:cNvSpPr/>
              <p:nvPr/>
            </p:nvSpPr>
            <p:spPr>
              <a:xfrm>
                <a:off x="9464203" y="2656704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4" name="椭圆 243"/>
              <p:cNvSpPr/>
              <p:nvPr/>
            </p:nvSpPr>
            <p:spPr>
              <a:xfrm>
                <a:off x="8914393" y="2174088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5" name="椭圆 244"/>
              <p:cNvSpPr/>
              <p:nvPr/>
            </p:nvSpPr>
            <p:spPr>
              <a:xfrm>
                <a:off x="9346828" y="1886039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6" name="椭圆 245"/>
              <p:cNvSpPr/>
              <p:nvPr/>
            </p:nvSpPr>
            <p:spPr>
              <a:xfrm>
                <a:off x="8586127" y="2012668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7" name="椭圆 246"/>
              <p:cNvSpPr/>
              <p:nvPr/>
            </p:nvSpPr>
            <p:spPr>
              <a:xfrm>
                <a:off x="7689769" y="2162359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8" name="椭圆 247"/>
              <p:cNvSpPr/>
              <p:nvPr/>
            </p:nvSpPr>
            <p:spPr>
              <a:xfrm>
                <a:off x="8215109" y="1835111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9" name="椭圆 248"/>
              <p:cNvSpPr/>
              <p:nvPr/>
            </p:nvSpPr>
            <p:spPr>
              <a:xfrm>
                <a:off x="7707769" y="1584303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0" name="椭圆 249"/>
              <p:cNvSpPr/>
              <p:nvPr/>
            </p:nvSpPr>
            <p:spPr>
              <a:xfrm>
                <a:off x="7996351" y="1405809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1" name="椭圆 250"/>
              <p:cNvSpPr/>
              <p:nvPr/>
            </p:nvSpPr>
            <p:spPr>
              <a:xfrm>
                <a:off x="8256418" y="1259613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2" name="椭圆 251"/>
              <p:cNvSpPr/>
              <p:nvPr/>
            </p:nvSpPr>
            <p:spPr>
              <a:xfrm>
                <a:off x="7737167" y="924350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3" name="椭圆 252"/>
              <p:cNvSpPr/>
              <p:nvPr/>
            </p:nvSpPr>
            <p:spPr>
              <a:xfrm>
                <a:off x="9074951" y="1079013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4" name="椭圆 253"/>
              <p:cNvSpPr/>
              <p:nvPr/>
            </p:nvSpPr>
            <p:spPr>
              <a:xfrm>
                <a:off x="8914393" y="1151081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5" name="椭圆 254"/>
              <p:cNvSpPr/>
              <p:nvPr/>
            </p:nvSpPr>
            <p:spPr>
              <a:xfrm>
                <a:off x="8666060" y="1249677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6" name="椭圆 255"/>
              <p:cNvSpPr/>
              <p:nvPr/>
            </p:nvSpPr>
            <p:spPr>
              <a:xfrm>
                <a:off x="9438086" y="1237355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7" name="椭圆 256"/>
              <p:cNvSpPr/>
              <p:nvPr/>
            </p:nvSpPr>
            <p:spPr>
              <a:xfrm>
                <a:off x="9435591" y="923950"/>
                <a:ext cx="36000" cy="36000"/>
              </a:xfrm>
              <a:prstGeom prst="ellipse">
                <a:avLst/>
              </a:prstGeom>
              <a:solidFill>
                <a:srgbClr val="B2D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53" name="文本框 352"/>
          <p:cNvSpPr txBox="1"/>
          <p:nvPr/>
        </p:nvSpPr>
        <p:spPr>
          <a:xfrm>
            <a:off x="1229785" y="4892438"/>
            <a:ext cx="3471415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京津冀大数据企业：</a:t>
            </a:r>
            <a:r>
              <a:rPr lang="en-US" altLang="zh-CN" b="1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427</a:t>
            </a:r>
            <a:r>
              <a:rPr lang="zh-CN" altLang="en-US" b="1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</a:t>
            </a:r>
            <a:endParaRPr lang="zh-CN" altLang="en-US" b="1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54" name="图表 35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157110520"/>
              </p:ext>
            </p:extLst>
          </p:nvPr>
        </p:nvGraphicFramePr>
        <p:xfrm>
          <a:off x="732847" y="1227180"/>
          <a:ext cx="3908611" cy="35762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55" name="文本框 81"/>
          <p:cNvSpPr txBox="1"/>
          <p:nvPr/>
        </p:nvSpPr>
        <p:spPr>
          <a:xfrm>
            <a:off x="1477844" y="2554897"/>
            <a:ext cx="1011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数据应用</a:t>
            </a:r>
            <a:endParaRPr lang="en-US" altLang="zh-CN" sz="1600" b="1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+mn-ea"/>
              </a:rPr>
              <a:t>232</a:t>
            </a:r>
            <a:endParaRPr lang="zh-CN" altLang="en-US" sz="2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56" name="文本框 83"/>
          <p:cNvSpPr txBox="1"/>
          <p:nvPr/>
        </p:nvSpPr>
        <p:spPr>
          <a:xfrm>
            <a:off x="2989286" y="2939617"/>
            <a:ext cx="1011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数据技术</a:t>
            </a:r>
            <a:endParaRPr lang="en-US" altLang="zh-CN" sz="1600" b="1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+mn-ea"/>
              </a:rPr>
              <a:t>130</a:t>
            </a:r>
            <a:endParaRPr lang="zh-CN" altLang="en-US" sz="2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57" name="文本框 84"/>
          <p:cNvSpPr txBox="1"/>
          <p:nvPr/>
        </p:nvSpPr>
        <p:spPr>
          <a:xfrm>
            <a:off x="2694627" y="1809735"/>
            <a:ext cx="1011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数据存储</a:t>
            </a:r>
            <a:endParaRPr lang="en-US" altLang="zh-CN" sz="1600" b="1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+mn-ea"/>
              </a:rPr>
              <a:t>65</a:t>
            </a:r>
            <a:endParaRPr lang="zh-CN" altLang="en-US" sz="2000" b="1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3076" name="Picture 4" descr="C:\Users\Administrator\Desktop\大数据新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48564" y="200025"/>
            <a:ext cx="600436" cy="292760"/>
          </a:xfrm>
          <a:prstGeom prst="rect">
            <a:avLst/>
          </a:prstGeom>
          <a:noFill/>
        </p:spPr>
      </p:pic>
      <p:pic>
        <p:nvPicPr>
          <p:cNvPr id="3077" name="Picture 5" descr="C:\Users\Administrator\Desktop\A9R43FcB.png"/>
          <p:cNvPicPr>
            <a:picLocks noChangeAspect="1" noChangeArrowheads="1"/>
          </p:cNvPicPr>
          <p:nvPr/>
        </p:nvPicPr>
        <p:blipFill>
          <a:blip r:embed="rId5" cstate="print">
            <a:lum/>
          </a:blip>
          <a:srcRect/>
          <a:stretch>
            <a:fillRect/>
          </a:stretch>
        </p:blipFill>
        <p:spPr bwMode="auto">
          <a:xfrm>
            <a:off x="9699075" y="200024"/>
            <a:ext cx="568875" cy="297635"/>
          </a:xfrm>
          <a:prstGeom prst="rect">
            <a:avLst/>
          </a:prstGeom>
          <a:noFill/>
        </p:spPr>
      </p:pic>
      <p:pic>
        <p:nvPicPr>
          <p:cNvPr id="3078" name="Picture 6" descr="C:\Users\Administrator\Desktop\LC-LOGO1标准版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249025" y="190247"/>
            <a:ext cx="540770" cy="324103"/>
          </a:xfrm>
          <a:prstGeom prst="rect">
            <a:avLst/>
          </a:prstGeom>
          <a:noFill/>
        </p:spPr>
      </p:pic>
      <p:cxnSp>
        <p:nvCxnSpPr>
          <p:cNvPr id="362" name="直接连接符 361"/>
          <p:cNvCxnSpPr/>
          <p:nvPr/>
        </p:nvCxnSpPr>
        <p:spPr>
          <a:xfrm>
            <a:off x="9734550" y="685800"/>
            <a:ext cx="2009775" cy="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9" name="TextBox 368"/>
          <p:cNvSpPr txBox="1"/>
          <p:nvPr/>
        </p:nvSpPr>
        <p:spPr>
          <a:xfrm>
            <a:off x="10334625" y="771525"/>
            <a:ext cx="1219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85000"/>
                  </a:schemeClr>
                </a:solidFill>
                <a:latin typeface="微软雅黑" pitchFamily="34" charset="-122"/>
                <a:ea typeface="微软雅黑" pitchFamily="34" charset="-122"/>
              </a:rPr>
              <a:t>联合打造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0" name="矩形 369"/>
          <p:cNvSpPr/>
          <p:nvPr/>
        </p:nvSpPr>
        <p:spPr>
          <a:xfrm>
            <a:off x="9687609" y="1815584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北京</a:t>
            </a:r>
            <a:endParaRPr lang="zh-CN" altLang="en-US" dirty="0"/>
          </a:p>
        </p:txBody>
      </p:sp>
      <p:sp>
        <p:nvSpPr>
          <p:cNvPr id="372" name="矩形 371"/>
          <p:cNvSpPr/>
          <p:nvPr/>
        </p:nvSpPr>
        <p:spPr>
          <a:xfrm>
            <a:off x="9716184" y="3244334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天津</a:t>
            </a:r>
            <a:endParaRPr lang="zh-CN" altLang="en-US" dirty="0"/>
          </a:p>
        </p:txBody>
      </p:sp>
      <p:sp>
        <p:nvSpPr>
          <p:cNvPr id="373" name="矩形 372"/>
          <p:cNvSpPr/>
          <p:nvPr/>
        </p:nvSpPr>
        <p:spPr>
          <a:xfrm>
            <a:off x="9716184" y="4701659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河北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1932727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大数据产业促进行动路线图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195121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3517</TotalTime>
  <Words>64</Words>
  <Application>Microsoft Office PowerPoint</Application>
  <PresentationFormat>自定义</PresentationFormat>
  <Paragraphs>21</Paragraphs>
  <Slides>3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4" baseType="lpstr">
      <vt:lpstr>1_Office 主题</vt:lpstr>
      <vt:lpstr>幻灯片 1</vt:lpstr>
      <vt:lpstr>幻灯片 2</vt:lpstr>
      <vt:lpstr>幻灯片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XF</dc:creator>
  <cp:lastModifiedBy>Windows 用户</cp:lastModifiedBy>
  <cp:revision>336</cp:revision>
  <dcterms:created xsi:type="dcterms:W3CDTF">2015-02-02T13:11:48Z</dcterms:created>
  <dcterms:modified xsi:type="dcterms:W3CDTF">2015-12-11T18:50:52Z</dcterms:modified>
</cp:coreProperties>
</file>